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331" r:id="rId2"/>
    <p:sldId id="332" r:id="rId3"/>
    <p:sldId id="258" r:id="rId4"/>
    <p:sldId id="330" r:id="rId5"/>
    <p:sldId id="333" r:id="rId6"/>
    <p:sldId id="378" r:id="rId7"/>
    <p:sldId id="381" r:id="rId8"/>
    <p:sldId id="469" r:id="rId9"/>
    <p:sldId id="470" r:id="rId10"/>
    <p:sldId id="380" r:id="rId11"/>
    <p:sldId id="382" r:id="rId12"/>
    <p:sldId id="383" r:id="rId13"/>
    <p:sldId id="384" r:id="rId14"/>
    <p:sldId id="385" r:id="rId15"/>
    <p:sldId id="386" r:id="rId16"/>
    <p:sldId id="445" r:id="rId17"/>
    <p:sldId id="387" r:id="rId18"/>
    <p:sldId id="388" r:id="rId19"/>
    <p:sldId id="389" r:id="rId20"/>
    <p:sldId id="390" r:id="rId21"/>
    <p:sldId id="391" r:id="rId22"/>
    <p:sldId id="392" r:id="rId23"/>
    <p:sldId id="393" r:id="rId24"/>
    <p:sldId id="394" r:id="rId25"/>
    <p:sldId id="395" r:id="rId26"/>
    <p:sldId id="396" r:id="rId27"/>
    <p:sldId id="397" r:id="rId28"/>
    <p:sldId id="398" r:id="rId29"/>
    <p:sldId id="399" r:id="rId30"/>
    <p:sldId id="400" r:id="rId31"/>
    <p:sldId id="401" r:id="rId32"/>
    <p:sldId id="402" r:id="rId33"/>
    <p:sldId id="403" r:id="rId34"/>
    <p:sldId id="404" r:id="rId35"/>
    <p:sldId id="405" r:id="rId36"/>
    <p:sldId id="406" r:id="rId37"/>
    <p:sldId id="407" r:id="rId38"/>
    <p:sldId id="408" r:id="rId39"/>
    <p:sldId id="409" r:id="rId40"/>
    <p:sldId id="410" r:id="rId41"/>
    <p:sldId id="411" r:id="rId42"/>
    <p:sldId id="412" r:id="rId43"/>
    <p:sldId id="413" r:id="rId44"/>
    <p:sldId id="414" r:id="rId45"/>
    <p:sldId id="415" r:id="rId46"/>
    <p:sldId id="416" r:id="rId47"/>
    <p:sldId id="417" r:id="rId48"/>
    <p:sldId id="418" r:id="rId49"/>
    <p:sldId id="419" r:id="rId50"/>
    <p:sldId id="420" r:id="rId51"/>
    <p:sldId id="421" r:id="rId52"/>
    <p:sldId id="422" r:id="rId53"/>
    <p:sldId id="423" r:id="rId54"/>
    <p:sldId id="424" r:id="rId55"/>
    <p:sldId id="425" r:id="rId56"/>
    <p:sldId id="426" r:id="rId57"/>
    <p:sldId id="427" r:id="rId58"/>
    <p:sldId id="428" r:id="rId59"/>
    <p:sldId id="429" r:id="rId60"/>
    <p:sldId id="430" r:id="rId61"/>
    <p:sldId id="431" r:id="rId62"/>
    <p:sldId id="432" r:id="rId63"/>
    <p:sldId id="433" r:id="rId64"/>
    <p:sldId id="472" r:id="rId65"/>
    <p:sldId id="473" r:id="rId66"/>
    <p:sldId id="474" r:id="rId67"/>
    <p:sldId id="475" r:id="rId68"/>
    <p:sldId id="476" r:id="rId69"/>
    <p:sldId id="477" r:id="rId70"/>
    <p:sldId id="478" r:id="rId71"/>
    <p:sldId id="479" r:id="rId72"/>
    <p:sldId id="480" r:id="rId73"/>
    <p:sldId id="481" r:id="rId74"/>
    <p:sldId id="482" r:id="rId75"/>
    <p:sldId id="483" r:id="rId76"/>
    <p:sldId id="485" r:id="rId77"/>
    <p:sldId id="486" r:id="rId78"/>
    <p:sldId id="487" r:id="rId79"/>
    <p:sldId id="488" r:id="rId80"/>
    <p:sldId id="489" r:id="rId81"/>
    <p:sldId id="490" r:id="rId82"/>
    <p:sldId id="491" r:id="rId83"/>
    <p:sldId id="492" r:id="rId84"/>
    <p:sldId id="493" r:id="rId85"/>
    <p:sldId id="494" r:id="rId86"/>
    <p:sldId id="495" r:id="rId87"/>
    <p:sldId id="496" r:id="rId88"/>
    <p:sldId id="497" r:id="rId89"/>
    <p:sldId id="498" r:id="rId90"/>
    <p:sldId id="499" r:id="rId91"/>
    <p:sldId id="500" r:id="rId92"/>
    <p:sldId id="501" r:id="rId93"/>
    <p:sldId id="502" r:id="rId94"/>
    <p:sldId id="503" r:id="rId95"/>
    <p:sldId id="504" r:id="rId96"/>
    <p:sldId id="471" r:id="rId97"/>
    <p:sldId id="434" r:id="rId98"/>
    <p:sldId id="435" r:id="rId99"/>
    <p:sldId id="436" r:id="rId100"/>
    <p:sldId id="437" r:id="rId101"/>
    <p:sldId id="438" r:id="rId102"/>
    <p:sldId id="439" r:id="rId103"/>
    <p:sldId id="440" r:id="rId104"/>
    <p:sldId id="441" r:id="rId105"/>
    <p:sldId id="442" r:id="rId106"/>
    <p:sldId id="443" r:id="rId107"/>
    <p:sldId id="444" r:id="rId108"/>
    <p:sldId id="446" r:id="rId109"/>
    <p:sldId id="447" r:id="rId110"/>
    <p:sldId id="448" r:id="rId111"/>
    <p:sldId id="449" r:id="rId112"/>
    <p:sldId id="450" r:id="rId113"/>
    <p:sldId id="451" r:id="rId114"/>
    <p:sldId id="452" r:id="rId115"/>
    <p:sldId id="453" r:id="rId116"/>
    <p:sldId id="454" r:id="rId117"/>
    <p:sldId id="457" r:id="rId118"/>
    <p:sldId id="458" r:id="rId119"/>
    <p:sldId id="460" r:id="rId120"/>
    <p:sldId id="461" r:id="rId121"/>
    <p:sldId id="462" r:id="rId122"/>
    <p:sldId id="463" r:id="rId123"/>
    <p:sldId id="464" r:id="rId124"/>
    <p:sldId id="465" r:id="rId125"/>
    <p:sldId id="466" r:id="rId126"/>
    <p:sldId id="467" r:id="rId127"/>
    <p:sldId id="468" r:id="rId128"/>
    <p:sldId id="329" r:id="rId1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5" autoAdjust="0"/>
    <p:restoredTop sz="94660"/>
  </p:normalViewPr>
  <p:slideViewPr>
    <p:cSldViewPr snapToGrid="0">
      <p:cViewPr varScale="1">
        <p:scale>
          <a:sx n="87" d="100"/>
          <a:sy n="87" d="100"/>
        </p:scale>
        <p:origin x="55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9/26/2021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9/26/2021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9/26/2021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9/26/2021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9/26/2021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9/26/2021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9/26/2021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13.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1.png"/><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6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1.png"/><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8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grpSp>
        <p:nvGrpSpPr>
          <p:cNvPr id="347" name="Group 346">
            <a:extLst>
              <a:ext uri="{FF2B5EF4-FFF2-40B4-BE49-F238E27FC236}">
                <a16:creationId xmlns:a16="http://schemas.microsoft.com/office/drawing/2014/main" id="{BA06356A-43DE-43CA-8CA4-0A33516F46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348" name="Rectangle 347">
              <a:extLst>
                <a:ext uri="{FF2B5EF4-FFF2-40B4-BE49-F238E27FC236}">
                  <a16:creationId xmlns:a16="http://schemas.microsoft.com/office/drawing/2014/main" id="{15DE8DED-7A25-4B4F-B25E-FE7799792B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9" name="Picture 2">
              <a:extLst>
                <a:ext uri="{FF2B5EF4-FFF2-40B4-BE49-F238E27FC236}">
                  <a16:creationId xmlns:a16="http://schemas.microsoft.com/office/drawing/2014/main" id="{D79A2725-75E4-4E7E-ABB1-06832AD0BFBF}"/>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Rectangle 1">
            <a:extLst>
              <a:ext uri="{FF2B5EF4-FFF2-40B4-BE49-F238E27FC236}">
                <a16:creationId xmlns:a16="http://schemas.microsoft.com/office/drawing/2014/main" id="{87F5AC80-F335-4845-9309-53ED6E6D755F}"/>
              </a:ext>
            </a:extLst>
          </p:cNvPr>
          <p:cNvSpPr/>
          <p:nvPr/>
        </p:nvSpPr>
        <p:spPr>
          <a:xfrm>
            <a:off x="1143000" y="4275668"/>
            <a:ext cx="9947274" cy="936096"/>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4400" b="1" cap="all" spc="0" dirty="0">
                <a:ln w="9525">
                  <a:solidFill>
                    <a:schemeClr val="bg1"/>
                  </a:solidFill>
                  <a:prstDash val="solid"/>
                </a:ln>
                <a:effectLst>
                  <a:outerShdw blurRad="12700" dist="38100" dir="2700000" algn="tl" rotWithShape="0">
                    <a:schemeClr val="bg1">
                      <a:lumMod val="50000"/>
                    </a:schemeClr>
                  </a:outerShdw>
                </a:effectLst>
                <a:latin typeface="+mj-lt"/>
                <a:ea typeface="+mj-ea"/>
                <a:cs typeface="+mj-cs"/>
              </a:rPr>
              <a:t>www.groundgurus.com</a:t>
            </a:r>
          </a:p>
        </p:txBody>
      </p:sp>
      <p:grpSp>
        <p:nvGrpSpPr>
          <p:cNvPr id="351" name="Group 350">
            <a:extLst>
              <a:ext uri="{FF2B5EF4-FFF2-40B4-BE49-F238E27FC236}">
                <a16:creationId xmlns:a16="http://schemas.microsoft.com/office/drawing/2014/main" id="{B957206D-2084-4CDA-A838-A71F3CA69A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352" name="Rectangle 5">
              <a:extLst>
                <a:ext uri="{FF2B5EF4-FFF2-40B4-BE49-F238E27FC236}">
                  <a16:creationId xmlns:a16="http://schemas.microsoft.com/office/drawing/2014/main" id="{49EE7ED0-07AC-46CD-BB45-8A937F4E70F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53" name="Freeform 6">
              <a:extLst>
                <a:ext uri="{FF2B5EF4-FFF2-40B4-BE49-F238E27FC236}">
                  <a16:creationId xmlns:a16="http://schemas.microsoft.com/office/drawing/2014/main" id="{7CDCA357-A5A8-433C-A8A8-C2AA304192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4" name="Freeform 7">
              <a:extLst>
                <a:ext uri="{FF2B5EF4-FFF2-40B4-BE49-F238E27FC236}">
                  <a16:creationId xmlns:a16="http://schemas.microsoft.com/office/drawing/2014/main" id="{686F12BD-B5E2-423B-AFBC-6E7721BDEB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5" name="Freeform 8">
              <a:extLst>
                <a:ext uri="{FF2B5EF4-FFF2-40B4-BE49-F238E27FC236}">
                  <a16:creationId xmlns:a16="http://schemas.microsoft.com/office/drawing/2014/main" id="{34E2172D-51E8-45E5-8491-9B08B99302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6" name="Freeform 9">
              <a:extLst>
                <a:ext uri="{FF2B5EF4-FFF2-40B4-BE49-F238E27FC236}">
                  <a16:creationId xmlns:a16="http://schemas.microsoft.com/office/drawing/2014/main" id="{06AD8986-C583-47B8-972F-71ECA75D84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7" name="Freeform 10">
              <a:extLst>
                <a:ext uri="{FF2B5EF4-FFF2-40B4-BE49-F238E27FC236}">
                  <a16:creationId xmlns:a16="http://schemas.microsoft.com/office/drawing/2014/main" id="{DC5AC3F7-AD24-46A9-8728-9194F6E55F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8" name="Freeform 11">
              <a:extLst>
                <a:ext uri="{FF2B5EF4-FFF2-40B4-BE49-F238E27FC236}">
                  <a16:creationId xmlns:a16="http://schemas.microsoft.com/office/drawing/2014/main" id="{DEDD7237-7218-430E-8ADD-43BF1C2FB7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9" name="Freeform 12">
              <a:extLst>
                <a:ext uri="{FF2B5EF4-FFF2-40B4-BE49-F238E27FC236}">
                  <a16:creationId xmlns:a16="http://schemas.microsoft.com/office/drawing/2014/main" id="{63E5FF8B-72D0-4DB3-87B0-3C69D39240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0" name="Freeform 13">
              <a:extLst>
                <a:ext uri="{FF2B5EF4-FFF2-40B4-BE49-F238E27FC236}">
                  <a16:creationId xmlns:a16="http://schemas.microsoft.com/office/drawing/2014/main" id="{9146D15F-3053-4F2B-82C3-B80207D99B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1" name="Freeform 14">
              <a:extLst>
                <a:ext uri="{FF2B5EF4-FFF2-40B4-BE49-F238E27FC236}">
                  <a16:creationId xmlns:a16="http://schemas.microsoft.com/office/drawing/2014/main" id="{17780B06-6133-409B-BD51-74812090A3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2" name="Freeform 15">
              <a:extLst>
                <a:ext uri="{FF2B5EF4-FFF2-40B4-BE49-F238E27FC236}">
                  <a16:creationId xmlns:a16="http://schemas.microsoft.com/office/drawing/2014/main" id="{92554F21-13C1-42E8-9110-C4C41C4A11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3" name="Line 16">
              <a:extLst>
                <a:ext uri="{FF2B5EF4-FFF2-40B4-BE49-F238E27FC236}">
                  <a16:creationId xmlns:a16="http://schemas.microsoft.com/office/drawing/2014/main" id="{3BAF0C28-E449-4281-898F-63660304F9B4}"/>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64" name="Freeform 17">
              <a:extLst>
                <a:ext uri="{FF2B5EF4-FFF2-40B4-BE49-F238E27FC236}">
                  <a16:creationId xmlns:a16="http://schemas.microsoft.com/office/drawing/2014/main" id="{86F4CD29-885C-40C0-B1A6-F43CB79C3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5" name="Freeform 18">
              <a:extLst>
                <a:ext uri="{FF2B5EF4-FFF2-40B4-BE49-F238E27FC236}">
                  <a16:creationId xmlns:a16="http://schemas.microsoft.com/office/drawing/2014/main" id="{46DF9E62-3805-4D23-BD93-19692DC89B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6" name="Freeform 19">
              <a:extLst>
                <a:ext uri="{FF2B5EF4-FFF2-40B4-BE49-F238E27FC236}">
                  <a16:creationId xmlns:a16="http://schemas.microsoft.com/office/drawing/2014/main" id="{E0BD96EE-A843-46EA-9ED3-8D805144D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7" name="Freeform 20">
              <a:extLst>
                <a:ext uri="{FF2B5EF4-FFF2-40B4-BE49-F238E27FC236}">
                  <a16:creationId xmlns:a16="http://schemas.microsoft.com/office/drawing/2014/main" id="{35B9B4B1-2B72-4908-A4B4-F3F5429148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8" name="Rectangle 21">
              <a:extLst>
                <a:ext uri="{FF2B5EF4-FFF2-40B4-BE49-F238E27FC236}">
                  <a16:creationId xmlns:a16="http://schemas.microsoft.com/office/drawing/2014/main" id="{CDE6E18B-80A1-4343-986A-22113BA14E9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69" name="Freeform 22">
              <a:extLst>
                <a:ext uri="{FF2B5EF4-FFF2-40B4-BE49-F238E27FC236}">
                  <a16:creationId xmlns:a16="http://schemas.microsoft.com/office/drawing/2014/main" id="{C021891D-C947-43B5-A756-CB415C8BEF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0" name="Freeform 23">
              <a:extLst>
                <a:ext uri="{FF2B5EF4-FFF2-40B4-BE49-F238E27FC236}">
                  <a16:creationId xmlns:a16="http://schemas.microsoft.com/office/drawing/2014/main" id="{528DEAEB-62B7-4CF3-A79F-CBDAB35F9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1" name="Freeform 24">
              <a:extLst>
                <a:ext uri="{FF2B5EF4-FFF2-40B4-BE49-F238E27FC236}">
                  <a16:creationId xmlns:a16="http://schemas.microsoft.com/office/drawing/2014/main" id="{9AFA58BA-4B4F-4B18-9827-329EBAEB0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2" name="Freeform 25">
              <a:extLst>
                <a:ext uri="{FF2B5EF4-FFF2-40B4-BE49-F238E27FC236}">
                  <a16:creationId xmlns:a16="http://schemas.microsoft.com/office/drawing/2014/main" id="{A2E8C7AC-2A9B-462B-8B58-36762B4F5C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3" name="Freeform 26">
              <a:extLst>
                <a:ext uri="{FF2B5EF4-FFF2-40B4-BE49-F238E27FC236}">
                  <a16:creationId xmlns:a16="http://schemas.microsoft.com/office/drawing/2014/main" id="{14A116DA-964C-4956-B231-CA53A991E4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4" name="Freeform 27">
              <a:extLst>
                <a:ext uri="{FF2B5EF4-FFF2-40B4-BE49-F238E27FC236}">
                  <a16:creationId xmlns:a16="http://schemas.microsoft.com/office/drawing/2014/main" id="{F3DF947E-05D5-4949-BEF2-B0F1D7325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5" name="Freeform 28">
              <a:extLst>
                <a:ext uri="{FF2B5EF4-FFF2-40B4-BE49-F238E27FC236}">
                  <a16:creationId xmlns:a16="http://schemas.microsoft.com/office/drawing/2014/main" id="{C730C19C-4A91-46FD-8347-4FF72C1743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6" name="Freeform 29">
              <a:extLst>
                <a:ext uri="{FF2B5EF4-FFF2-40B4-BE49-F238E27FC236}">
                  <a16:creationId xmlns:a16="http://schemas.microsoft.com/office/drawing/2014/main" id="{71B03DB5-C807-4B76-B965-9AFCBAC96E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7" name="Freeform 30">
              <a:extLst>
                <a:ext uri="{FF2B5EF4-FFF2-40B4-BE49-F238E27FC236}">
                  <a16:creationId xmlns:a16="http://schemas.microsoft.com/office/drawing/2014/main" id="{D51E5BF1-4A80-4C67-AC66-CDD44EB70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8" name="Freeform 31">
              <a:extLst>
                <a:ext uri="{FF2B5EF4-FFF2-40B4-BE49-F238E27FC236}">
                  <a16:creationId xmlns:a16="http://schemas.microsoft.com/office/drawing/2014/main" id="{86277520-FF1F-4FE4-8765-F5F668905E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pic>
        <p:nvPicPr>
          <p:cNvPr id="48" name="Picture 47" descr="Logo&#10;&#10;Description automatically generated">
            <a:extLst>
              <a:ext uri="{FF2B5EF4-FFF2-40B4-BE49-F238E27FC236}">
                <a16:creationId xmlns:a16="http://schemas.microsoft.com/office/drawing/2014/main" id="{4370FE54-F6FF-462A-A998-A78E5C91CCC6}"/>
              </a:ext>
            </a:extLst>
          </p:cNvPr>
          <p:cNvPicPr>
            <a:picLocks noChangeAspect="1"/>
          </p:cNvPicPr>
          <p:nvPr/>
        </p:nvPicPr>
        <p:blipFill rotWithShape="1">
          <a:blip r:embed="rId4"/>
          <a:srcRect t="20409" b="20410"/>
          <a:stretch/>
        </p:blipFill>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380" name="Group 379">
            <a:extLst>
              <a:ext uri="{FF2B5EF4-FFF2-40B4-BE49-F238E27FC236}">
                <a16:creationId xmlns:a16="http://schemas.microsoft.com/office/drawing/2014/main" id="{D1FF6940-C5C5-4FE7-A7E6-AC95AA3D3D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381" name="Freeform 32">
              <a:extLst>
                <a:ext uri="{FF2B5EF4-FFF2-40B4-BE49-F238E27FC236}">
                  <a16:creationId xmlns:a16="http://schemas.microsoft.com/office/drawing/2014/main" id="{0DFF005C-D29D-415E-B942-26193B580B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2" name="Freeform 33">
              <a:extLst>
                <a:ext uri="{FF2B5EF4-FFF2-40B4-BE49-F238E27FC236}">
                  <a16:creationId xmlns:a16="http://schemas.microsoft.com/office/drawing/2014/main" id="{915F7B41-FD13-4105-ABA7-2C1DBC35DB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3" name="Freeform 34">
              <a:extLst>
                <a:ext uri="{FF2B5EF4-FFF2-40B4-BE49-F238E27FC236}">
                  <a16:creationId xmlns:a16="http://schemas.microsoft.com/office/drawing/2014/main" id="{F470625E-BCB3-411B-AEA1-ACA517B6D9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4" name="Freeform 35">
              <a:extLst>
                <a:ext uri="{FF2B5EF4-FFF2-40B4-BE49-F238E27FC236}">
                  <a16:creationId xmlns:a16="http://schemas.microsoft.com/office/drawing/2014/main" id="{419D674F-04C2-4670-811C-674B17455E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5" name="Freeform 36">
              <a:extLst>
                <a:ext uri="{FF2B5EF4-FFF2-40B4-BE49-F238E27FC236}">
                  <a16:creationId xmlns:a16="http://schemas.microsoft.com/office/drawing/2014/main" id="{E6414D0A-C9A7-43D0-93D1-66841A0B34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6" name="Freeform 37">
              <a:extLst>
                <a:ext uri="{FF2B5EF4-FFF2-40B4-BE49-F238E27FC236}">
                  <a16:creationId xmlns:a16="http://schemas.microsoft.com/office/drawing/2014/main" id="{1ED189EA-96F1-4EA1-A518-CDE449D14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7" name="Freeform 38">
              <a:extLst>
                <a:ext uri="{FF2B5EF4-FFF2-40B4-BE49-F238E27FC236}">
                  <a16:creationId xmlns:a16="http://schemas.microsoft.com/office/drawing/2014/main" id="{DF393C81-16AB-486B-B1C8-55332336CE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8" name="Freeform 39">
              <a:extLst>
                <a:ext uri="{FF2B5EF4-FFF2-40B4-BE49-F238E27FC236}">
                  <a16:creationId xmlns:a16="http://schemas.microsoft.com/office/drawing/2014/main" id="{D52BBA0D-2307-49C0-A62A-C69AB44B4C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9" name="Freeform 40">
              <a:extLst>
                <a:ext uri="{FF2B5EF4-FFF2-40B4-BE49-F238E27FC236}">
                  <a16:creationId xmlns:a16="http://schemas.microsoft.com/office/drawing/2014/main" id="{3E01BCBE-46AA-4B07-8BF1-F3210E3D3F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0" name="Rectangle 41">
              <a:extLst>
                <a:ext uri="{FF2B5EF4-FFF2-40B4-BE49-F238E27FC236}">
                  <a16:creationId xmlns:a16="http://schemas.microsoft.com/office/drawing/2014/main" id="{FFA320B4-594E-4DEA-9CA3-AF8341CB8C1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grpSp>
    </p:spTree>
    <p:extLst>
      <p:ext uri="{BB962C8B-B14F-4D97-AF65-F5344CB8AC3E}">
        <p14:creationId xmlns:p14="http://schemas.microsoft.com/office/powerpoint/2010/main" val="32922267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21F613B9-C05C-4518-99A5-D5D4F56647D1}"/>
              </a:ext>
            </a:extLst>
          </p:cNvPr>
          <p:cNvSpPr/>
          <p:nvPr/>
        </p:nvSpPr>
        <p:spPr>
          <a:xfrm>
            <a:off x="1876425" y="1113282"/>
            <a:ext cx="3734941" cy="2396681"/>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4800" cap="all" dirty="0">
                <a:latin typeface="+mj-lt"/>
                <a:ea typeface="+mj-ea"/>
                <a:cs typeface="+mj-cs"/>
              </a:rPr>
              <a:t>Html Basic Structure</a:t>
            </a:r>
          </a:p>
        </p:txBody>
      </p:sp>
      <p:sp>
        <p:nvSpPr>
          <p:cNvPr id="233" name="Round Diagonal Corner Rectangle 6">
            <a:extLst>
              <a:ext uri="{FF2B5EF4-FFF2-40B4-BE49-F238E27FC236}">
                <a16:creationId xmlns:a16="http://schemas.microsoft.com/office/drawing/2014/main" id="{E514B1EB-1EB9-4A85-9C31-C41C1A7CE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808057"/>
            <a:ext cx="5286376"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10;&#10;Description automatically generated">
            <a:extLst>
              <a:ext uri="{FF2B5EF4-FFF2-40B4-BE49-F238E27FC236}">
                <a16:creationId xmlns:a16="http://schemas.microsoft.com/office/drawing/2014/main" id="{050B6640-5F68-455C-B880-BDEB9C8174D4}"/>
              </a:ext>
            </a:extLst>
          </p:cNvPr>
          <p:cNvPicPr>
            <a:picLocks noChangeAspect="1"/>
          </p:cNvPicPr>
          <p:nvPr/>
        </p:nvPicPr>
        <p:blipFill>
          <a:blip r:embed="rId3"/>
          <a:stretch>
            <a:fillRect/>
          </a:stretch>
        </p:blipFill>
        <p:spPr>
          <a:xfrm>
            <a:off x="6456289" y="1136606"/>
            <a:ext cx="4565796" cy="4577297"/>
          </a:xfrm>
          <a:prstGeom prst="rect">
            <a:avLst/>
          </a:prstGeom>
        </p:spPr>
      </p:pic>
    </p:spTree>
    <p:extLst>
      <p:ext uri="{BB962C8B-B14F-4D97-AF65-F5344CB8AC3E}">
        <p14:creationId xmlns:p14="http://schemas.microsoft.com/office/powerpoint/2010/main" val="222922148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866B4F-8E8A-4135-953B-5EC040A363FA}"/>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21A81100-2142-442D-8003-0CEA30EFC142}"/>
              </a:ext>
            </a:extLst>
          </p:cNvPr>
          <p:cNvPicPr>
            <a:picLocks noChangeAspect="1"/>
          </p:cNvPicPr>
          <p:nvPr/>
        </p:nvPicPr>
        <p:blipFill>
          <a:blip r:embed="rId2"/>
          <a:stretch>
            <a:fillRect/>
          </a:stretch>
        </p:blipFill>
        <p:spPr>
          <a:xfrm>
            <a:off x="2349988" y="505326"/>
            <a:ext cx="9477976" cy="5648325"/>
          </a:xfrm>
          <a:prstGeom prst="rect">
            <a:avLst/>
          </a:prstGeom>
        </p:spPr>
      </p:pic>
    </p:spTree>
    <p:extLst>
      <p:ext uri="{BB962C8B-B14F-4D97-AF65-F5344CB8AC3E}">
        <p14:creationId xmlns:p14="http://schemas.microsoft.com/office/powerpoint/2010/main" val="26413452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6386CE-EB35-4131-BBCB-6FD5E75A89F5}"/>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6428D479-53AE-41F4-B782-BF347C1D9606}"/>
              </a:ext>
            </a:extLst>
          </p:cNvPr>
          <p:cNvPicPr>
            <a:picLocks noChangeAspect="1"/>
          </p:cNvPicPr>
          <p:nvPr/>
        </p:nvPicPr>
        <p:blipFill>
          <a:blip r:embed="rId2"/>
          <a:stretch>
            <a:fillRect/>
          </a:stretch>
        </p:blipFill>
        <p:spPr>
          <a:xfrm>
            <a:off x="2337957" y="903374"/>
            <a:ext cx="9477976" cy="5219700"/>
          </a:xfrm>
          <a:prstGeom prst="rect">
            <a:avLst/>
          </a:prstGeom>
        </p:spPr>
      </p:pic>
    </p:spTree>
    <p:extLst>
      <p:ext uri="{BB962C8B-B14F-4D97-AF65-F5344CB8AC3E}">
        <p14:creationId xmlns:p14="http://schemas.microsoft.com/office/powerpoint/2010/main" val="28057963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1B38133-896E-4B21-9A95-65E19B1FE238}"/>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F1FEEA93-A439-4CA2-AF7B-6DD744442F21}"/>
              </a:ext>
            </a:extLst>
          </p:cNvPr>
          <p:cNvPicPr>
            <a:picLocks noChangeAspect="1"/>
          </p:cNvPicPr>
          <p:nvPr/>
        </p:nvPicPr>
        <p:blipFill>
          <a:blip r:embed="rId2"/>
          <a:stretch>
            <a:fillRect/>
          </a:stretch>
        </p:blipFill>
        <p:spPr>
          <a:xfrm>
            <a:off x="2337956" y="719137"/>
            <a:ext cx="9477976" cy="5419725"/>
          </a:xfrm>
          <a:prstGeom prst="rect">
            <a:avLst/>
          </a:prstGeom>
        </p:spPr>
      </p:pic>
    </p:spTree>
    <p:extLst>
      <p:ext uri="{BB962C8B-B14F-4D97-AF65-F5344CB8AC3E}">
        <p14:creationId xmlns:p14="http://schemas.microsoft.com/office/powerpoint/2010/main" val="17994414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59E2AE8-ADB0-4489-BBCB-B2FBF4CAE18D}"/>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068EEFD3-1B8B-4E35-A229-74E8058E7EF5}"/>
              </a:ext>
            </a:extLst>
          </p:cNvPr>
          <p:cNvPicPr>
            <a:picLocks noChangeAspect="1"/>
          </p:cNvPicPr>
          <p:nvPr/>
        </p:nvPicPr>
        <p:blipFill>
          <a:blip r:embed="rId2"/>
          <a:stretch>
            <a:fillRect/>
          </a:stretch>
        </p:blipFill>
        <p:spPr>
          <a:xfrm>
            <a:off x="2337957" y="1155031"/>
            <a:ext cx="9477976" cy="4186488"/>
          </a:xfrm>
          <a:prstGeom prst="rect">
            <a:avLst/>
          </a:prstGeom>
        </p:spPr>
      </p:pic>
    </p:spTree>
    <p:extLst>
      <p:ext uri="{BB962C8B-B14F-4D97-AF65-F5344CB8AC3E}">
        <p14:creationId xmlns:p14="http://schemas.microsoft.com/office/powerpoint/2010/main" val="12582972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A9993D-9E7E-4A45-AFF1-BF645E0BE276}"/>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1C951D01-120A-400F-B145-A7CE662EE667}"/>
              </a:ext>
            </a:extLst>
          </p:cNvPr>
          <p:cNvPicPr>
            <a:picLocks noChangeAspect="1"/>
          </p:cNvPicPr>
          <p:nvPr/>
        </p:nvPicPr>
        <p:blipFill>
          <a:blip r:embed="rId2"/>
          <a:stretch>
            <a:fillRect/>
          </a:stretch>
        </p:blipFill>
        <p:spPr>
          <a:xfrm>
            <a:off x="2514469" y="1578392"/>
            <a:ext cx="9124950" cy="2714625"/>
          </a:xfrm>
          <a:prstGeom prst="rect">
            <a:avLst/>
          </a:prstGeom>
        </p:spPr>
      </p:pic>
    </p:spTree>
    <p:extLst>
      <p:ext uri="{BB962C8B-B14F-4D97-AF65-F5344CB8AC3E}">
        <p14:creationId xmlns:p14="http://schemas.microsoft.com/office/powerpoint/2010/main" val="142559372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9A9CC4-9E01-4517-A215-115330F2A1CE}"/>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38EF4891-41A0-4E76-8F0C-7F9C7F9EA766}"/>
              </a:ext>
            </a:extLst>
          </p:cNvPr>
          <p:cNvPicPr>
            <a:picLocks noChangeAspect="1"/>
          </p:cNvPicPr>
          <p:nvPr/>
        </p:nvPicPr>
        <p:blipFill>
          <a:blip r:embed="rId2"/>
          <a:stretch>
            <a:fillRect/>
          </a:stretch>
        </p:blipFill>
        <p:spPr>
          <a:xfrm>
            <a:off x="2337956" y="1362075"/>
            <a:ext cx="9477976" cy="4591050"/>
          </a:xfrm>
          <a:prstGeom prst="rect">
            <a:avLst/>
          </a:prstGeom>
        </p:spPr>
      </p:pic>
    </p:spTree>
    <p:extLst>
      <p:ext uri="{BB962C8B-B14F-4D97-AF65-F5344CB8AC3E}">
        <p14:creationId xmlns:p14="http://schemas.microsoft.com/office/powerpoint/2010/main" val="12511142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B5FA2C-49E8-43B5-94B7-7ACE6DA50433}"/>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EABEB60F-1CB1-4FBD-B3E9-A20CCA8C72BC}"/>
              </a:ext>
            </a:extLst>
          </p:cNvPr>
          <p:cNvPicPr>
            <a:picLocks noChangeAspect="1"/>
          </p:cNvPicPr>
          <p:nvPr/>
        </p:nvPicPr>
        <p:blipFill>
          <a:blip r:embed="rId2"/>
          <a:stretch>
            <a:fillRect/>
          </a:stretch>
        </p:blipFill>
        <p:spPr>
          <a:xfrm>
            <a:off x="2843081" y="714375"/>
            <a:ext cx="8467725" cy="5429250"/>
          </a:xfrm>
          <a:prstGeom prst="rect">
            <a:avLst/>
          </a:prstGeom>
        </p:spPr>
      </p:pic>
    </p:spTree>
    <p:extLst>
      <p:ext uri="{BB962C8B-B14F-4D97-AF65-F5344CB8AC3E}">
        <p14:creationId xmlns:p14="http://schemas.microsoft.com/office/powerpoint/2010/main" val="35550987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9DE47-1559-4AC2-9777-DA82234476E5}"/>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DBD8AA0B-F343-4F10-B126-2682D7430A6A}"/>
              </a:ext>
            </a:extLst>
          </p:cNvPr>
          <p:cNvPicPr>
            <a:picLocks noChangeAspect="1"/>
          </p:cNvPicPr>
          <p:nvPr/>
        </p:nvPicPr>
        <p:blipFill>
          <a:blip r:embed="rId2"/>
          <a:stretch>
            <a:fillRect/>
          </a:stretch>
        </p:blipFill>
        <p:spPr>
          <a:xfrm>
            <a:off x="3413961" y="714375"/>
            <a:ext cx="7048500" cy="5429250"/>
          </a:xfrm>
          <a:prstGeom prst="rect">
            <a:avLst/>
          </a:prstGeom>
        </p:spPr>
      </p:pic>
    </p:spTree>
    <p:extLst>
      <p:ext uri="{BB962C8B-B14F-4D97-AF65-F5344CB8AC3E}">
        <p14:creationId xmlns:p14="http://schemas.microsoft.com/office/powerpoint/2010/main" val="281804114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9DE47-1559-4AC2-9777-DA82234476E5}"/>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817C472F-81B9-4044-800F-1B0C60AC533E}"/>
              </a:ext>
            </a:extLst>
          </p:cNvPr>
          <p:cNvPicPr>
            <a:picLocks noChangeAspect="1"/>
          </p:cNvPicPr>
          <p:nvPr/>
        </p:nvPicPr>
        <p:blipFill>
          <a:blip r:embed="rId2"/>
          <a:stretch>
            <a:fillRect/>
          </a:stretch>
        </p:blipFill>
        <p:spPr>
          <a:xfrm>
            <a:off x="3443029" y="747712"/>
            <a:ext cx="7086600" cy="5362575"/>
          </a:xfrm>
          <a:prstGeom prst="rect">
            <a:avLst/>
          </a:prstGeom>
        </p:spPr>
      </p:pic>
    </p:spTree>
    <p:extLst>
      <p:ext uri="{BB962C8B-B14F-4D97-AF65-F5344CB8AC3E}">
        <p14:creationId xmlns:p14="http://schemas.microsoft.com/office/powerpoint/2010/main" val="319633376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9DE47-1559-4AC2-9777-DA82234476E5}"/>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72C6C727-ED72-4976-AEC8-3FD915736EC1}"/>
              </a:ext>
            </a:extLst>
          </p:cNvPr>
          <p:cNvPicPr>
            <a:picLocks noChangeAspect="1"/>
          </p:cNvPicPr>
          <p:nvPr/>
        </p:nvPicPr>
        <p:blipFill>
          <a:blip r:embed="rId2"/>
          <a:stretch>
            <a:fillRect/>
          </a:stretch>
        </p:blipFill>
        <p:spPr>
          <a:xfrm>
            <a:off x="2922037" y="762000"/>
            <a:ext cx="8382000" cy="5334000"/>
          </a:xfrm>
          <a:prstGeom prst="rect">
            <a:avLst/>
          </a:prstGeom>
        </p:spPr>
      </p:pic>
    </p:spTree>
    <p:extLst>
      <p:ext uri="{BB962C8B-B14F-4D97-AF65-F5344CB8AC3E}">
        <p14:creationId xmlns:p14="http://schemas.microsoft.com/office/powerpoint/2010/main" val="3467238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8DD9450-8AF9-4973-810F-5458DA16C906}"/>
              </a:ext>
            </a:extLst>
          </p:cNvPr>
          <p:cNvPicPr>
            <a:picLocks noChangeAspect="1"/>
          </p:cNvPicPr>
          <p:nvPr/>
        </p:nvPicPr>
        <p:blipFill>
          <a:blip r:embed="rId3"/>
          <a:stretch>
            <a:fillRect/>
          </a:stretch>
        </p:blipFill>
        <p:spPr>
          <a:xfrm>
            <a:off x="3472728" y="1333500"/>
            <a:ext cx="5953125" cy="4191000"/>
          </a:xfrm>
          <a:prstGeom prst="rect">
            <a:avLst/>
          </a:prstGeom>
        </p:spPr>
      </p:pic>
    </p:spTree>
    <p:extLst>
      <p:ext uri="{BB962C8B-B14F-4D97-AF65-F5344CB8AC3E}">
        <p14:creationId xmlns:p14="http://schemas.microsoft.com/office/powerpoint/2010/main" val="30642072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9DE47-1559-4AC2-9777-DA82234476E5}"/>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2B209124-EF72-453B-BE0B-D9BF15649D46}"/>
              </a:ext>
            </a:extLst>
          </p:cNvPr>
          <p:cNvPicPr>
            <a:picLocks noChangeAspect="1"/>
          </p:cNvPicPr>
          <p:nvPr/>
        </p:nvPicPr>
        <p:blipFill>
          <a:blip r:embed="rId2"/>
          <a:stretch>
            <a:fillRect/>
          </a:stretch>
        </p:blipFill>
        <p:spPr>
          <a:xfrm>
            <a:off x="2757105" y="850735"/>
            <a:ext cx="8591550" cy="5276850"/>
          </a:xfrm>
          <a:prstGeom prst="rect">
            <a:avLst/>
          </a:prstGeom>
        </p:spPr>
      </p:pic>
    </p:spTree>
    <p:extLst>
      <p:ext uri="{BB962C8B-B14F-4D97-AF65-F5344CB8AC3E}">
        <p14:creationId xmlns:p14="http://schemas.microsoft.com/office/powerpoint/2010/main" val="381439617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9DE47-1559-4AC2-9777-DA82234476E5}"/>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AA5E06C3-BCA0-4EDE-9DAE-CAF22D220FB7}"/>
              </a:ext>
            </a:extLst>
          </p:cNvPr>
          <p:cNvPicPr>
            <a:picLocks noChangeAspect="1"/>
          </p:cNvPicPr>
          <p:nvPr/>
        </p:nvPicPr>
        <p:blipFill>
          <a:blip r:embed="rId2"/>
          <a:stretch>
            <a:fillRect/>
          </a:stretch>
        </p:blipFill>
        <p:spPr>
          <a:xfrm>
            <a:off x="3381244" y="719137"/>
            <a:ext cx="7391400" cy="5419725"/>
          </a:xfrm>
          <a:prstGeom prst="rect">
            <a:avLst/>
          </a:prstGeom>
        </p:spPr>
      </p:pic>
    </p:spTree>
    <p:extLst>
      <p:ext uri="{BB962C8B-B14F-4D97-AF65-F5344CB8AC3E}">
        <p14:creationId xmlns:p14="http://schemas.microsoft.com/office/powerpoint/2010/main" val="316607640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9DE47-1559-4AC2-9777-DA82234476E5}"/>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5DFF4938-7D55-4E10-BE7F-7096D24812FC}"/>
              </a:ext>
            </a:extLst>
          </p:cNvPr>
          <p:cNvPicPr>
            <a:picLocks noChangeAspect="1"/>
          </p:cNvPicPr>
          <p:nvPr/>
        </p:nvPicPr>
        <p:blipFill>
          <a:blip r:embed="rId2"/>
          <a:stretch>
            <a:fillRect/>
          </a:stretch>
        </p:blipFill>
        <p:spPr>
          <a:xfrm>
            <a:off x="2337956" y="806116"/>
            <a:ext cx="9477976" cy="5278856"/>
          </a:xfrm>
          <a:prstGeom prst="rect">
            <a:avLst/>
          </a:prstGeom>
        </p:spPr>
      </p:pic>
    </p:spTree>
    <p:extLst>
      <p:ext uri="{BB962C8B-B14F-4D97-AF65-F5344CB8AC3E}">
        <p14:creationId xmlns:p14="http://schemas.microsoft.com/office/powerpoint/2010/main" val="310387544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9DE47-1559-4AC2-9777-DA82234476E5}"/>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D77AE03B-5653-47C7-93FF-4E653C0A005B}"/>
              </a:ext>
            </a:extLst>
          </p:cNvPr>
          <p:cNvPicPr>
            <a:picLocks noChangeAspect="1"/>
          </p:cNvPicPr>
          <p:nvPr/>
        </p:nvPicPr>
        <p:blipFill>
          <a:blip r:embed="rId2"/>
          <a:stretch>
            <a:fillRect/>
          </a:stretch>
        </p:blipFill>
        <p:spPr>
          <a:xfrm>
            <a:off x="2337956" y="938463"/>
            <a:ext cx="9477976" cy="5200153"/>
          </a:xfrm>
          <a:prstGeom prst="rect">
            <a:avLst/>
          </a:prstGeom>
        </p:spPr>
      </p:pic>
      <p:sp>
        <p:nvSpPr>
          <p:cNvPr id="6" name="TextBox 5">
            <a:extLst>
              <a:ext uri="{FF2B5EF4-FFF2-40B4-BE49-F238E27FC236}">
                <a16:creationId xmlns:a16="http://schemas.microsoft.com/office/drawing/2014/main" id="{851F4C01-9B81-4A70-A26C-94DDDD30EB64}"/>
              </a:ext>
            </a:extLst>
          </p:cNvPr>
          <p:cNvSpPr txBox="1"/>
          <p:nvPr/>
        </p:nvSpPr>
        <p:spPr>
          <a:xfrm>
            <a:off x="5056271" y="6340642"/>
            <a:ext cx="6093994" cy="369332"/>
          </a:xfrm>
          <a:prstGeom prst="rect">
            <a:avLst/>
          </a:prstGeom>
          <a:noFill/>
        </p:spPr>
        <p:txBody>
          <a:bodyPr wrap="square">
            <a:spAutoFit/>
          </a:bodyPr>
          <a:lstStyle/>
          <a:p>
            <a:r>
              <a:rPr lang="en-PH" dirty="0"/>
              <a:t>https://startbootstrap.com/templates</a:t>
            </a:r>
          </a:p>
        </p:txBody>
      </p:sp>
    </p:spTree>
    <p:extLst>
      <p:ext uri="{BB962C8B-B14F-4D97-AF65-F5344CB8AC3E}">
        <p14:creationId xmlns:p14="http://schemas.microsoft.com/office/powerpoint/2010/main" val="194436023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9DE47-1559-4AC2-9777-DA82234476E5}"/>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4E1D7759-7CDF-4CB1-B9F5-5C36F1613E5A}"/>
              </a:ext>
            </a:extLst>
          </p:cNvPr>
          <p:cNvPicPr>
            <a:picLocks noChangeAspect="1"/>
          </p:cNvPicPr>
          <p:nvPr/>
        </p:nvPicPr>
        <p:blipFill>
          <a:blip r:embed="rId2"/>
          <a:stretch>
            <a:fillRect/>
          </a:stretch>
        </p:blipFill>
        <p:spPr>
          <a:xfrm>
            <a:off x="2337907" y="1224215"/>
            <a:ext cx="9477976" cy="4914900"/>
          </a:xfrm>
          <a:prstGeom prst="rect">
            <a:avLst/>
          </a:prstGeom>
        </p:spPr>
      </p:pic>
    </p:spTree>
    <p:extLst>
      <p:ext uri="{BB962C8B-B14F-4D97-AF65-F5344CB8AC3E}">
        <p14:creationId xmlns:p14="http://schemas.microsoft.com/office/powerpoint/2010/main" val="37093818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9DE47-1559-4AC2-9777-DA82234476E5}"/>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51B03460-4A12-41D6-A0DB-A61430087EE9}"/>
              </a:ext>
            </a:extLst>
          </p:cNvPr>
          <p:cNvPicPr>
            <a:picLocks noChangeAspect="1"/>
          </p:cNvPicPr>
          <p:nvPr/>
        </p:nvPicPr>
        <p:blipFill>
          <a:blip r:embed="rId2"/>
          <a:stretch>
            <a:fillRect/>
          </a:stretch>
        </p:blipFill>
        <p:spPr>
          <a:xfrm>
            <a:off x="3468924" y="1140494"/>
            <a:ext cx="7491844" cy="5010150"/>
          </a:xfrm>
          <a:prstGeom prst="rect">
            <a:avLst/>
          </a:prstGeom>
        </p:spPr>
      </p:pic>
    </p:spTree>
    <p:extLst>
      <p:ext uri="{BB962C8B-B14F-4D97-AF65-F5344CB8AC3E}">
        <p14:creationId xmlns:p14="http://schemas.microsoft.com/office/powerpoint/2010/main" val="307965546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9DE47-1559-4AC2-9777-DA82234476E5}"/>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8BE7E705-C308-4803-ABA1-AEF92C3244E9}"/>
              </a:ext>
            </a:extLst>
          </p:cNvPr>
          <p:cNvPicPr>
            <a:picLocks noChangeAspect="1"/>
          </p:cNvPicPr>
          <p:nvPr/>
        </p:nvPicPr>
        <p:blipFill>
          <a:blip r:embed="rId2"/>
          <a:stretch>
            <a:fillRect/>
          </a:stretch>
        </p:blipFill>
        <p:spPr>
          <a:xfrm>
            <a:off x="3416968" y="1359567"/>
            <a:ext cx="7674000" cy="4764507"/>
          </a:xfrm>
          <a:prstGeom prst="rect">
            <a:avLst/>
          </a:prstGeom>
        </p:spPr>
      </p:pic>
    </p:spTree>
    <p:extLst>
      <p:ext uri="{BB962C8B-B14F-4D97-AF65-F5344CB8AC3E}">
        <p14:creationId xmlns:p14="http://schemas.microsoft.com/office/powerpoint/2010/main" val="270278829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9DE47-1559-4AC2-9777-DA82234476E5}"/>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B834CE6D-B1F8-4E59-BD41-C24E98AD1094}"/>
              </a:ext>
            </a:extLst>
          </p:cNvPr>
          <p:cNvPicPr>
            <a:picLocks noChangeAspect="1"/>
          </p:cNvPicPr>
          <p:nvPr/>
        </p:nvPicPr>
        <p:blipFill>
          <a:blip r:embed="rId2"/>
          <a:stretch>
            <a:fillRect/>
          </a:stretch>
        </p:blipFill>
        <p:spPr>
          <a:xfrm>
            <a:off x="2358809" y="1443789"/>
            <a:ext cx="9035096" cy="4704893"/>
          </a:xfrm>
          <a:prstGeom prst="rect">
            <a:avLst/>
          </a:prstGeom>
        </p:spPr>
      </p:pic>
    </p:spTree>
    <p:extLst>
      <p:ext uri="{BB962C8B-B14F-4D97-AF65-F5344CB8AC3E}">
        <p14:creationId xmlns:p14="http://schemas.microsoft.com/office/powerpoint/2010/main" val="324708165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9DE47-1559-4AC2-9777-DA82234476E5}"/>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41AD3E2B-B90F-4DD4-9504-9E76850A9811}"/>
              </a:ext>
            </a:extLst>
          </p:cNvPr>
          <p:cNvPicPr>
            <a:picLocks noChangeAspect="1"/>
          </p:cNvPicPr>
          <p:nvPr/>
        </p:nvPicPr>
        <p:blipFill>
          <a:blip r:embed="rId2"/>
          <a:stretch>
            <a:fillRect/>
          </a:stretch>
        </p:blipFill>
        <p:spPr>
          <a:xfrm>
            <a:off x="2382252" y="1323475"/>
            <a:ext cx="8795084" cy="4813176"/>
          </a:xfrm>
          <a:prstGeom prst="rect">
            <a:avLst/>
          </a:prstGeom>
        </p:spPr>
      </p:pic>
    </p:spTree>
    <p:extLst>
      <p:ext uri="{BB962C8B-B14F-4D97-AF65-F5344CB8AC3E}">
        <p14:creationId xmlns:p14="http://schemas.microsoft.com/office/powerpoint/2010/main" val="301454445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9DE47-1559-4AC2-9777-DA82234476E5}"/>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5011ED71-97E2-41CD-B839-B6A0B192B074}"/>
              </a:ext>
            </a:extLst>
          </p:cNvPr>
          <p:cNvPicPr>
            <a:picLocks noChangeAspect="1"/>
          </p:cNvPicPr>
          <p:nvPr/>
        </p:nvPicPr>
        <p:blipFill>
          <a:blip r:embed="rId2"/>
          <a:stretch>
            <a:fillRect/>
          </a:stretch>
        </p:blipFill>
        <p:spPr>
          <a:xfrm>
            <a:off x="2349988" y="1611731"/>
            <a:ext cx="8905875" cy="4476750"/>
          </a:xfrm>
          <a:prstGeom prst="rect">
            <a:avLst/>
          </a:prstGeom>
        </p:spPr>
      </p:pic>
    </p:spTree>
    <p:extLst>
      <p:ext uri="{BB962C8B-B14F-4D97-AF65-F5344CB8AC3E}">
        <p14:creationId xmlns:p14="http://schemas.microsoft.com/office/powerpoint/2010/main" val="1462289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B27F45-4552-4261-B84E-A5BDEAECAE21}"/>
              </a:ext>
            </a:extLst>
          </p:cNvPr>
          <p:cNvPicPr>
            <a:picLocks noChangeAspect="1"/>
          </p:cNvPicPr>
          <p:nvPr/>
        </p:nvPicPr>
        <p:blipFill>
          <a:blip r:embed="rId3"/>
          <a:stretch>
            <a:fillRect/>
          </a:stretch>
        </p:blipFill>
        <p:spPr>
          <a:xfrm>
            <a:off x="3428134" y="895350"/>
            <a:ext cx="6686550" cy="5067300"/>
          </a:xfrm>
          <a:prstGeom prst="rect">
            <a:avLst/>
          </a:prstGeom>
        </p:spPr>
      </p:pic>
    </p:spTree>
    <p:extLst>
      <p:ext uri="{BB962C8B-B14F-4D97-AF65-F5344CB8AC3E}">
        <p14:creationId xmlns:p14="http://schemas.microsoft.com/office/powerpoint/2010/main" val="6976518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9DE47-1559-4AC2-9777-DA82234476E5}"/>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EA860459-5F6D-4248-8271-F7B1C8BD283B}"/>
              </a:ext>
            </a:extLst>
          </p:cNvPr>
          <p:cNvPicPr>
            <a:picLocks noChangeAspect="1"/>
          </p:cNvPicPr>
          <p:nvPr/>
        </p:nvPicPr>
        <p:blipFill>
          <a:blip r:embed="rId2"/>
          <a:stretch>
            <a:fillRect/>
          </a:stretch>
        </p:blipFill>
        <p:spPr>
          <a:xfrm>
            <a:off x="4640430" y="857250"/>
            <a:ext cx="4619625" cy="5143500"/>
          </a:xfrm>
          <a:prstGeom prst="rect">
            <a:avLst/>
          </a:prstGeom>
        </p:spPr>
      </p:pic>
    </p:spTree>
    <p:extLst>
      <p:ext uri="{BB962C8B-B14F-4D97-AF65-F5344CB8AC3E}">
        <p14:creationId xmlns:p14="http://schemas.microsoft.com/office/powerpoint/2010/main" val="28691605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9DE47-1559-4AC2-9777-DA82234476E5}"/>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6D415858-34BB-4C20-A6B5-BCC5504D6D52}"/>
              </a:ext>
            </a:extLst>
          </p:cNvPr>
          <p:cNvPicPr>
            <a:picLocks noChangeAspect="1"/>
          </p:cNvPicPr>
          <p:nvPr/>
        </p:nvPicPr>
        <p:blipFill>
          <a:blip r:embed="rId2"/>
          <a:stretch>
            <a:fillRect/>
          </a:stretch>
        </p:blipFill>
        <p:spPr>
          <a:xfrm>
            <a:off x="4322847" y="1019218"/>
            <a:ext cx="5086350" cy="5105400"/>
          </a:xfrm>
          <a:prstGeom prst="rect">
            <a:avLst/>
          </a:prstGeom>
        </p:spPr>
      </p:pic>
    </p:spTree>
    <p:extLst>
      <p:ext uri="{BB962C8B-B14F-4D97-AF65-F5344CB8AC3E}">
        <p14:creationId xmlns:p14="http://schemas.microsoft.com/office/powerpoint/2010/main" val="55059031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9DE47-1559-4AC2-9777-DA82234476E5}"/>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33EB97A4-7C19-4C8C-A19D-E8CCB922B294}"/>
              </a:ext>
            </a:extLst>
          </p:cNvPr>
          <p:cNvPicPr>
            <a:picLocks noChangeAspect="1"/>
          </p:cNvPicPr>
          <p:nvPr/>
        </p:nvPicPr>
        <p:blipFill>
          <a:blip r:embed="rId2"/>
          <a:stretch>
            <a:fillRect/>
          </a:stretch>
        </p:blipFill>
        <p:spPr>
          <a:xfrm>
            <a:off x="2360196" y="912899"/>
            <a:ext cx="7543800" cy="5200650"/>
          </a:xfrm>
          <a:prstGeom prst="rect">
            <a:avLst/>
          </a:prstGeom>
        </p:spPr>
      </p:pic>
    </p:spTree>
    <p:extLst>
      <p:ext uri="{BB962C8B-B14F-4D97-AF65-F5344CB8AC3E}">
        <p14:creationId xmlns:p14="http://schemas.microsoft.com/office/powerpoint/2010/main" val="146798570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9DE47-1559-4AC2-9777-DA82234476E5}"/>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FE6C026B-1A69-4875-95BC-6B69C4EC8887}"/>
              </a:ext>
            </a:extLst>
          </p:cNvPr>
          <p:cNvPicPr>
            <a:picLocks noChangeAspect="1"/>
          </p:cNvPicPr>
          <p:nvPr/>
        </p:nvPicPr>
        <p:blipFill>
          <a:blip r:embed="rId2"/>
          <a:stretch>
            <a:fillRect/>
          </a:stretch>
        </p:blipFill>
        <p:spPr>
          <a:xfrm>
            <a:off x="2337956" y="907428"/>
            <a:ext cx="8502497" cy="5229225"/>
          </a:xfrm>
          <a:prstGeom prst="rect">
            <a:avLst/>
          </a:prstGeom>
        </p:spPr>
      </p:pic>
    </p:spTree>
    <p:extLst>
      <p:ext uri="{BB962C8B-B14F-4D97-AF65-F5344CB8AC3E}">
        <p14:creationId xmlns:p14="http://schemas.microsoft.com/office/powerpoint/2010/main" val="340181712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9DE47-1559-4AC2-9777-DA82234476E5}"/>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7312E5C2-F12C-4EA7-B12A-A19033473325}"/>
              </a:ext>
            </a:extLst>
          </p:cNvPr>
          <p:cNvPicPr>
            <a:picLocks noChangeAspect="1"/>
          </p:cNvPicPr>
          <p:nvPr/>
        </p:nvPicPr>
        <p:blipFill>
          <a:blip r:embed="rId2"/>
          <a:stretch>
            <a:fillRect/>
          </a:stretch>
        </p:blipFill>
        <p:spPr>
          <a:xfrm>
            <a:off x="2349988" y="1471907"/>
            <a:ext cx="8258175" cy="4676775"/>
          </a:xfrm>
          <a:prstGeom prst="rect">
            <a:avLst/>
          </a:prstGeom>
        </p:spPr>
      </p:pic>
    </p:spTree>
    <p:extLst>
      <p:ext uri="{BB962C8B-B14F-4D97-AF65-F5344CB8AC3E}">
        <p14:creationId xmlns:p14="http://schemas.microsoft.com/office/powerpoint/2010/main" val="70357183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9DE47-1559-4AC2-9777-DA82234476E5}"/>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17E9C9E4-45EE-4BDB-B9FE-F073AF45F89B}"/>
              </a:ext>
            </a:extLst>
          </p:cNvPr>
          <p:cNvPicPr>
            <a:picLocks noChangeAspect="1"/>
          </p:cNvPicPr>
          <p:nvPr/>
        </p:nvPicPr>
        <p:blipFill>
          <a:blip r:embed="rId2"/>
          <a:stretch>
            <a:fillRect/>
          </a:stretch>
        </p:blipFill>
        <p:spPr>
          <a:xfrm>
            <a:off x="2346910" y="752726"/>
            <a:ext cx="8220075" cy="5400675"/>
          </a:xfrm>
          <a:prstGeom prst="rect">
            <a:avLst/>
          </a:prstGeom>
        </p:spPr>
      </p:pic>
    </p:spTree>
    <p:extLst>
      <p:ext uri="{BB962C8B-B14F-4D97-AF65-F5344CB8AC3E}">
        <p14:creationId xmlns:p14="http://schemas.microsoft.com/office/powerpoint/2010/main" val="228095487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9DE47-1559-4AC2-9777-DA82234476E5}"/>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CD5A0160-FDC6-4EB4-BC36-1BFFFA6FFECC}"/>
              </a:ext>
            </a:extLst>
          </p:cNvPr>
          <p:cNvPicPr>
            <a:picLocks noChangeAspect="1"/>
          </p:cNvPicPr>
          <p:nvPr/>
        </p:nvPicPr>
        <p:blipFill>
          <a:blip r:embed="rId2"/>
          <a:stretch>
            <a:fillRect/>
          </a:stretch>
        </p:blipFill>
        <p:spPr>
          <a:xfrm>
            <a:off x="3692191" y="1170071"/>
            <a:ext cx="6419850" cy="3771900"/>
          </a:xfrm>
          <a:prstGeom prst="rect">
            <a:avLst/>
          </a:prstGeom>
        </p:spPr>
      </p:pic>
    </p:spTree>
    <p:extLst>
      <p:ext uri="{BB962C8B-B14F-4D97-AF65-F5344CB8AC3E}">
        <p14:creationId xmlns:p14="http://schemas.microsoft.com/office/powerpoint/2010/main" val="64053497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9DE47-1559-4AC2-9777-DA82234476E5}"/>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EF04D29C-D296-477D-9489-95F92834899E}"/>
              </a:ext>
            </a:extLst>
          </p:cNvPr>
          <p:cNvPicPr>
            <a:picLocks noChangeAspect="1"/>
          </p:cNvPicPr>
          <p:nvPr/>
        </p:nvPicPr>
        <p:blipFill>
          <a:blip r:embed="rId2"/>
          <a:stretch>
            <a:fillRect/>
          </a:stretch>
        </p:blipFill>
        <p:spPr>
          <a:xfrm>
            <a:off x="3501559" y="928687"/>
            <a:ext cx="6934200" cy="5000625"/>
          </a:xfrm>
          <a:prstGeom prst="rect">
            <a:avLst/>
          </a:prstGeom>
        </p:spPr>
      </p:pic>
      <p:sp>
        <p:nvSpPr>
          <p:cNvPr id="6" name="TextBox 5">
            <a:extLst>
              <a:ext uri="{FF2B5EF4-FFF2-40B4-BE49-F238E27FC236}">
                <a16:creationId xmlns:a16="http://schemas.microsoft.com/office/drawing/2014/main" id="{1B2F4EFC-DF7E-40C8-B9D4-5FEBB0097C73}"/>
              </a:ext>
            </a:extLst>
          </p:cNvPr>
          <p:cNvSpPr txBox="1"/>
          <p:nvPr/>
        </p:nvSpPr>
        <p:spPr>
          <a:xfrm>
            <a:off x="4466723" y="6411442"/>
            <a:ext cx="6093994" cy="369332"/>
          </a:xfrm>
          <a:prstGeom prst="rect">
            <a:avLst/>
          </a:prstGeom>
          <a:noFill/>
        </p:spPr>
        <p:txBody>
          <a:bodyPr wrap="square">
            <a:spAutoFit/>
          </a:bodyPr>
          <a:lstStyle/>
          <a:p>
            <a:r>
              <a:rPr lang="en-PH" dirty="0"/>
              <a:t>https://startbootstrap.com/template/small-business</a:t>
            </a:r>
          </a:p>
        </p:txBody>
      </p:sp>
    </p:spTree>
    <p:extLst>
      <p:ext uri="{BB962C8B-B14F-4D97-AF65-F5344CB8AC3E}">
        <p14:creationId xmlns:p14="http://schemas.microsoft.com/office/powerpoint/2010/main" val="112427944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04"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05" name="Group 58">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60" name="Group 59">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72"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3"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4"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6"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4"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9"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61" name="Group 60">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62"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7"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8"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9"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0"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sp>
        <p:nvSpPr>
          <p:cNvPr id="106" name="Rectangle 99">
            <a:extLst>
              <a:ext uri="{FF2B5EF4-FFF2-40B4-BE49-F238E27FC236}">
                <a16:creationId xmlns:a16="http://schemas.microsoft.com/office/drawing/2014/main" id="{C068D0EE-C6C8-484A-AFB7-3602BA27F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1">
            <a:extLst>
              <a:ext uri="{FF2B5EF4-FFF2-40B4-BE49-F238E27FC236}">
                <a16:creationId xmlns:a16="http://schemas.microsoft.com/office/drawing/2014/main" id="{DDE5FB8C-CC3F-4C24-BF4F-1B5999DE6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D2B7680-4F8E-4923-941C-9D39B0A3A225}"/>
              </a:ext>
            </a:extLst>
          </p:cNvPr>
          <p:cNvPicPr>
            <a:picLocks noChangeAspect="1"/>
          </p:cNvPicPr>
          <p:nvPr/>
        </p:nvPicPr>
        <p:blipFill>
          <a:blip r:embed="rId4"/>
          <a:stretch>
            <a:fillRect/>
          </a:stretch>
        </p:blipFill>
        <p:spPr>
          <a:xfrm>
            <a:off x="1794018" y="643467"/>
            <a:ext cx="8603964" cy="5571066"/>
          </a:xfrm>
          <a:prstGeom prst="rect">
            <a:avLst/>
          </a:prstGeom>
        </p:spPr>
      </p:pic>
    </p:spTree>
    <p:extLst>
      <p:ext uri="{BB962C8B-B14F-4D97-AF65-F5344CB8AC3E}">
        <p14:creationId xmlns:p14="http://schemas.microsoft.com/office/powerpoint/2010/main" val="256205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97240F-6223-41E9-8022-B38AE8AC92F9}"/>
              </a:ext>
            </a:extLst>
          </p:cNvPr>
          <p:cNvPicPr>
            <a:picLocks noChangeAspect="1"/>
          </p:cNvPicPr>
          <p:nvPr/>
        </p:nvPicPr>
        <p:blipFill>
          <a:blip r:embed="rId2"/>
          <a:stretch>
            <a:fillRect/>
          </a:stretch>
        </p:blipFill>
        <p:spPr>
          <a:xfrm>
            <a:off x="3477490" y="447675"/>
            <a:ext cx="6629400" cy="4591050"/>
          </a:xfrm>
          <a:prstGeom prst="rect">
            <a:avLst/>
          </a:prstGeom>
        </p:spPr>
      </p:pic>
      <p:pic>
        <p:nvPicPr>
          <p:cNvPr id="5" name="Picture 4">
            <a:extLst>
              <a:ext uri="{FF2B5EF4-FFF2-40B4-BE49-F238E27FC236}">
                <a16:creationId xmlns:a16="http://schemas.microsoft.com/office/drawing/2014/main" id="{882D42B9-B3E6-4380-BFBC-105042E1C038}"/>
              </a:ext>
            </a:extLst>
          </p:cNvPr>
          <p:cNvPicPr>
            <a:picLocks noChangeAspect="1"/>
          </p:cNvPicPr>
          <p:nvPr/>
        </p:nvPicPr>
        <p:blipFill>
          <a:blip r:embed="rId3"/>
          <a:stretch>
            <a:fillRect/>
          </a:stretch>
        </p:blipFill>
        <p:spPr>
          <a:xfrm>
            <a:off x="3587027" y="5294168"/>
            <a:ext cx="6410325" cy="1257300"/>
          </a:xfrm>
          <a:prstGeom prst="rect">
            <a:avLst/>
          </a:prstGeom>
        </p:spPr>
      </p:pic>
    </p:spTree>
    <p:extLst>
      <p:ext uri="{BB962C8B-B14F-4D97-AF65-F5344CB8AC3E}">
        <p14:creationId xmlns:p14="http://schemas.microsoft.com/office/powerpoint/2010/main" val="636162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19BF59-E5EF-4DA6-8BC5-2CC59695D6F7}"/>
              </a:ext>
            </a:extLst>
          </p:cNvPr>
          <p:cNvPicPr>
            <a:picLocks noChangeAspect="1"/>
          </p:cNvPicPr>
          <p:nvPr/>
        </p:nvPicPr>
        <p:blipFill>
          <a:blip r:embed="rId2"/>
          <a:stretch>
            <a:fillRect/>
          </a:stretch>
        </p:blipFill>
        <p:spPr>
          <a:xfrm>
            <a:off x="2667432" y="926522"/>
            <a:ext cx="4304868" cy="5004955"/>
          </a:xfrm>
          <a:prstGeom prst="rect">
            <a:avLst/>
          </a:prstGeom>
        </p:spPr>
      </p:pic>
      <p:pic>
        <p:nvPicPr>
          <p:cNvPr id="5" name="Picture 4">
            <a:extLst>
              <a:ext uri="{FF2B5EF4-FFF2-40B4-BE49-F238E27FC236}">
                <a16:creationId xmlns:a16="http://schemas.microsoft.com/office/drawing/2014/main" id="{601E5A1F-FFF0-4A43-B3CB-45FDE814B517}"/>
              </a:ext>
            </a:extLst>
          </p:cNvPr>
          <p:cNvPicPr>
            <a:picLocks noChangeAspect="1"/>
          </p:cNvPicPr>
          <p:nvPr/>
        </p:nvPicPr>
        <p:blipFill>
          <a:blip r:embed="rId3"/>
          <a:stretch>
            <a:fillRect/>
          </a:stretch>
        </p:blipFill>
        <p:spPr>
          <a:xfrm>
            <a:off x="7267143" y="1304924"/>
            <a:ext cx="4142075" cy="4248150"/>
          </a:xfrm>
          <a:prstGeom prst="rect">
            <a:avLst/>
          </a:prstGeom>
        </p:spPr>
      </p:pic>
    </p:spTree>
    <p:extLst>
      <p:ext uri="{BB962C8B-B14F-4D97-AF65-F5344CB8AC3E}">
        <p14:creationId xmlns:p14="http://schemas.microsoft.com/office/powerpoint/2010/main" val="2712087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933000-577B-47E8-9E51-4E7136680B7C}"/>
              </a:ext>
            </a:extLst>
          </p:cNvPr>
          <p:cNvPicPr>
            <a:picLocks noChangeAspect="1"/>
          </p:cNvPicPr>
          <p:nvPr/>
        </p:nvPicPr>
        <p:blipFill>
          <a:blip r:embed="rId2"/>
          <a:stretch>
            <a:fillRect/>
          </a:stretch>
        </p:blipFill>
        <p:spPr>
          <a:xfrm>
            <a:off x="3102119" y="1376362"/>
            <a:ext cx="6486525" cy="4105275"/>
          </a:xfrm>
          <a:prstGeom prst="rect">
            <a:avLst/>
          </a:prstGeom>
        </p:spPr>
      </p:pic>
    </p:spTree>
    <p:extLst>
      <p:ext uri="{BB962C8B-B14F-4D97-AF65-F5344CB8AC3E}">
        <p14:creationId xmlns:p14="http://schemas.microsoft.com/office/powerpoint/2010/main" val="13137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451E8C-5D1B-4F26-8895-8EEA4A559BFD}"/>
              </a:ext>
            </a:extLst>
          </p:cNvPr>
          <p:cNvPicPr>
            <a:picLocks noChangeAspect="1"/>
          </p:cNvPicPr>
          <p:nvPr/>
        </p:nvPicPr>
        <p:blipFill>
          <a:blip r:embed="rId2"/>
          <a:stretch>
            <a:fillRect/>
          </a:stretch>
        </p:blipFill>
        <p:spPr>
          <a:xfrm>
            <a:off x="6666202" y="358052"/>
            <a:ext cx="3514725" cy="4105275"/>
          </a:xfrm>
          <a:prstGeom prst="rect">
            <a:avLst/>
          </a:prstGeom>
        </p:spPr>
      </p:pic>
      <p:pic>
        <p:nvPicPr>
          <p:cNvPr id="4" name="Picture 3">
            <a:extLst>
              <a:ext uri="{FF2B5EF4-FFF2-40B4-BE49-F238E27FC236}">
                <a16:creationId xmlns:a16="http://schemas.microsoft.com/office/drawing/2014/main" id="{0BD70AAB-3731-45A0-8414-160C4669BF7B}"/>
              </a:ext>
            </a:extLst>
          </p:cNvPr>
          <p:cNvPicPr>
            <a:picLocks noChangeAspect="1"/>
          </p:cNvPicPr>
          <p:nvPr/>
        </p:nvPicPr>
        <p:blipFill>
          <a:blip r:embed="rId3"/>
          <a:stretch>
            <a:fillRect/>
          </a:stretch>
        </p:blipFill>
        <p:spPr>
          <a:xfrm>
            <a:off x="1858674" y="358052"/>
            <a:ext cx="4611399" cy="4105275"/>
          </a:xfrm>
          <a:prstGeom prst="rect">
            <a:avLst/>
          </a:prstGeom>
        </p:spPr>
      </p:pic>
      <p:pic>
        <p:nvPicPr>
          <p:cNvPr id="7" name="Picture 6">
            <a:extLst>
              <a:ext uri="{FF2B5EF4-FFF2-40B4-BE49-F238E27FC236}">
                <a16:creationId xmlns:a16="http://schemas.microsoft.com/office/drawing/2014/main" id="{4AA47081-630D-49CA-8840-C6D2F3D520AC}"/>
              </a:ext>
            </a:extLst>
          </p:cNvPr>
          <p:cNvPicPr>
            <a:picLocks noChangeAspect="1"/>
          </p:cNvPicPr>
          <p:nvPr/>
        </p:nvPicPr>
        <p:blipFill>
          <a:blip r:embed="rId4"/>
          <a:stretch>
            <a:fillRect/>
          </a:stretch>
        </p:blipFill>
        <p:spPr>
          <a:xfrm>
            <a:off x="3222048" y="4574598"/>
            <a:ext cx="6496050" cy="2114550"/>
          </a:xfrm>
          <a:prstGeom prst="rect">
            <a:avLst/>
          </a:prstGeom>
        </p:spPr>
      </p:pic>
    </p:spTree>
    <p:extLst>
      <p:ext uri="{BB962C8B-B14F-4D97-AF65-F5344CB8AC3E}">
        <p14:creationId xmlns:p14="http://schemas.microsoft.com/office/powerpoint/2010/main" val="2415012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DA7E89-18D7-4D09-92BD-AD9857905C93}"/>
              </a:ext>
            </a:extLst>
          </p:cNvPr>
          <p:cNvPicPr>
            <a:picLocks noChangeAspect="1"/>
          </p:cNvPicPr>
          <p:nvPr/>
        </p:nvPicPr>
        <p:blipFill>
          <a:blip r:embed="rId2"/>
          <a:stretch>
            <a:fillRect/>
          </a:stretch>
        </p:blipFill>
        <p:spPr>
          <a:xfrm>
            <a:off x="2728912" y="1276350"/>
            <a:ext cx="6734175" cy="4305300"/>
          </a:xfrm>
          <a:prstGeom prst="rect">
            <a:avLst/>
          </a:prstGeom>
        </p:spPr>
      </p:pic>
    </p:spTree>
    <p:extLst>
      <p:ext uri="{BB962C8B-B14F-4D97-AF65-F5344CB8AC3E}">
        <p14:creationId xmlns:p14="http://schemas.microsoft.com/office/powerpoint/2010/main" val="4096137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5E2F79-F045-4661-8AE4-18920F6AADF8}"/>
              </a:ext>
            </a:extLst>
          </p:cNvPr>
          <p:cNvPicPr>
            <a:picLocks noChangeAspect="1"/>
          </p:cNvPicPr>
          <p:nvPr/>
        </p:nvPicPr>
        <p:blipFill>
          <a:blip r:embed="rId2"/>
          <a:stretch>
            <a:fillRect/>
          </a:stretch>
        </p:blipFill>
        <p:spPr>
          <a:xfrm>
            <a:off x="2709862" y="1138237"/>
            <a:ext cx="6772275" cy="4581525"/>
          </a:xfrm>
          <a:prstGeom prst="rect">
            <a:avLst/>
          </a:prstGeom>
        </p:spPr>
      </p:pic>
    </p:spTree>
    <p:extLst>
      <p:ext uri="{BB962C8B-B14F-4D97-AF65-F5344CB8AC3E}">
        <p14:creationId xmlns:p14="http://schemas.microsoft.com/office/powerpoint/2010/main" val="15628107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DD276E-4E70-4583-B414-836CC9D97391}"/>
              </a:ext>
            </a:extLst>
          </p:cNvPr>
          <p:cNvPicPr>
            <a:picLocks noChangeAspect="1"/>
          </p:cNvPicPr>
          <p:nvPr/>
        </p:nvPicPr>
        <p:blipFill>
          <a:blip r:embed="rId2"/>
          <a:stretch>
            <a:fillRect/>
          </a:stretch>
        </p:blipFill>
        <p:spPr>
          <a:xfrm>
            <a:off x="2767012" y="852487"/>
            <a:ext cx="6657975" cy="5153025"/>
          </a:xfrm>
          <a:prstGeom prst="rect">
            <a:avLst/>
          </a:prstGeom>
        </p:spPr>
      </p:pic>
    </p:spTree>
    <p:extLst>
      <p:ext uri="{BB962C8B-B14F-4D97-AF65-F5344CB8AC3E}">
        <p14:creationId xmlns:p14="http://schemas.microsoft.com/office/powerpoint/2010/main" val="1540314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02"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204" name="Group 203">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205" name="Group 204">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7"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18"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9"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0"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1"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2"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3"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4"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5"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6"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7"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8"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29"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0"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1"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2"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3"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34"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5"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6"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7"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8"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9"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0"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1"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2"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3"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206" name="Group 205">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07"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8"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9"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0"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1"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2"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3"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4"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5"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6"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sp>
        <p:nvSpPr>
          <p:cNvPr id="245" name="Rectangle 244">
            <a:extLst>
              <a:ext uri="{FF2B5EF4-FFF2-40B4-BE49-F238E27FC236}">
                <a16:creationId xmlns:a16="http://schemas.microsoft.com/office/drawing/2014/main" id="{C068D0EE-C6C8-484A-AFB7-3602BA27F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ctangle 246">
            <a:extLst>
              <a:ext uri="{FF2B5EF4-FFF2-40B4-BE49-F238E27FC236}">
                <a16:creationId xmlns:a16="http://schemas.microsoft.com/office/drawing/2014/main" id="{DDE5FB8C-CC3F-4C24-BF4F-1B5999DE6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BFBCB8E-6A34-46AE-8FBC-B633DDC5950D}"/>
              </a:ext>
            </a:extLst>
          </p:cNvPr>
          <p:cNvPicPr>
            <a:picLocks noChangeAspect="1"/>
          </p:cNvPicPr>
          <p:nvPr/>
        </p:nvPicPr>
        <p:blipFill>
          <a:blip r:embed="rId4"/>
          <a:stretch>
            <a:fillRect/>
          </a:stretch>
        </p:blipFill>
        <p:spPr>
          <a:xfrm>
            <a:off x="764836" y="643467"/>
            <a:ext cx="10662327" cy="5571066"/>
          </a:xfrm>
          <a:prstGeom prst="rect">
            <a:avLst/>
          </a:prstGeom>
        </p:spPr>
      </p:pic>
    </p:spTree>
    <p:extLst>
      <p:ext uri="{BB962C8B-B14F-4D97-AF65-F5344CB8AC3E}">
        <p14:creationId xmlns:p14="http://schemas.microsoft.com/office/powerpoint/2010/main" val="35699569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B483B2-C6F8-4890-B970-C789D4945B38}"/>
              </a:ext>
            </a:extLst>
          </p:cNvPr>
          <p:cNvPicPr>
            <a:picLocks noChangeAspect="1"/>
          </p:cNvPicPr>
          <p:nvPr/>
        </p:nvPicPr>
        <p:blipFill>
          <a:blip r:embed="rId2"/>
          <a:stretch>
            <a:fillRect/>
          </a:stretch>
        </p:blipFill>
        <p:spPr>
          <a:xfrm>
            <a:off x="2684751" y="521277"/>
            <a:ext cx="6677025" cy="4610100"/>
          </a:xfrm>
          <a:prstGeom prst="rect">
            <a:avLst/>
          </a:prstGeom>
        </p:spPr>
      </p:pic>
      <p:pic>
        <p:nvPicPr>
          <p:cNvPr id="5" name="Picture 4">
            <a:extLst>
              <a:ext uri="{FF2B5EF4-FFF2-40B4-BE49-F238E27FC236}">
                <a16:creationId xmlns:a16="http://schemas.microsoft.com/office/drawing/2014/main" id="{8AC06FAB-748D-4A4E-8326-5B6459F6AB36}"/>
              </a:ext>
            </a:extLst>
          </p:cNvPr>
          <p:cNvPicPr>
            <a:picLocks noChangeAspect="1"/>
          </p:cNvPicPr>
          <p:nvPr/>
        </p:nvPicPr>
        <p:blipFill>
          <a:blip r:embed="rId3"/>
          <a:stretch>
            <a:fillRect/>
          </a:stretch>
        </p:blipFill>
        <p:spPr>
          <a:xfrm>
            <a:off x="6604288" y="3884469"/>
            <a:ext cx="4552950" cy="2743200"/>
          </a:xfrm>
          <a:prstGeom prst="rect">
            <a:avLst/>
          </a:prstGeom>
        </p:spPr>
      </p:pic>
    </p:spTree>
    <p:extLst>
      <p:ext uri="{BB962C8B-B14F-4D97-AF65-F5344CB8AC3E}">
        <p14:creationId xmlns:p14="http://schemas.microsoft.com/office/powerpoint/2010/main" val="1316117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D0FBF7-AF14-4952-AED1-E396EB408750}"/>
              </a:ext>
            </a:extLst>
          </p:cNvPr>
          <p:cNvPicPr>
            <a:picLocks noChangeAspect="1"/>
          </p:cNvPicPr>
          <p:nvPr/>
        </p:nvPicPr>
        <p:blipFill>
          <a:blip r:embed="rId2"/>
          <a:stretch>
            <a:fillRect/>
          </a:stretch>
        </p:blipFill>
        <p:spPr>
          <a:xfrm>
            <a:off x="2843212" y="1128712"/>
            <a:ext cx="6505575" cy="4600575"/>
          </a:xfrm>
          <a:prstGeom prst="rect">
            <a:avLst/>
          </a:prstGeom>
        </p:spPr>
      </p:pic>
    </p:spTree>
    <p:extLst>
      <p:ext uri="{BB962C8B-B14F-4D97-AF65-F5344CB8AC3E}">
        <p14:creationId xmlns:p14="http://schemas.microsoft.com/office/powerpoint/2010/main" val="4246690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627B46-45AA-480F-A8B5-C6C828B8B50D}"/>
              </a:ext>
            </a:extLst>
          </p:cNvPr>
          <p:cNvPicPr>
            <a:picLocks noChangeAspect="1"/>
          </p:cNvPicPr>
          <p:nvPr/>
        </p:nvPicPr>
        <p:blipFill>
          <a:blip r:embed="rId2"/>
          <a:stretch>
            <a:fillRect/>
          </a:stretch>
        </p:blipFill>
        <p:spPr>
          <a:xfrm>
            <a:off x="2843212" y="1347787"/>
            <a:ext cx="6505575" cy="4162425"/>
          </a:xfrm>
          <a:prstGeom prst="rect">
            <a:avLst/>
          </a:prstGeom>
        </p:spPr>
      </p:pic>
    </p:spTree>
    <p:extLst>
      <p:ext uri="{BB962C8B-B14F-4D97-AF65-F5344CB8AC3E}">
        <p14:creationId xmlns:p14="http://schemas.microsoft.com/office/powerpoint/2010/main" val="9269794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FC6549-CF74-423E-B653-7C2BC790ED80}"/>
              </a:ext>
            </a:extLst>
          </p:cNvPr>
          <p:cNvPicPr>
            <a:picLocks noChangeAspect="1"/>
          </p:cNvPicPr>
          <p:nvPr/>
        </p:nvPicPr>
        <p:blipFill>
          <a:blip r:embed="rId2"/>
          <a:stretch>
            <a:fillRect/>
          </a:stretch>
        </p:blipFill>
        <p:spPr>
          <a:xfrm>
            <a:off x="2852737" y="1243012"/>
            <a:ext cx="6486525" cy="4371975"/>
          </a:xfrm>
          <a:prstGeom prst="rect">
            <a:avLst/>
          </a:prstGeom>
        </p:spPr>
      </p:pic>
    </p:spTree>
    <p:extLst>
      <p:ext uri="{BB962C8B-B14F-4D97-AF65-F5344CB8AC3E}">
        <p14:creationId xmlns:p14="http://schemas.microsoft.com/office/powerpoint/2010/main" val="27582296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C46CB9-314D-4645-B303-80CAD86C074C}"/>
              </a:ext>
            </a:extLst>
          </p:cNvPr>
          <p:cNvPicPr>
            <a:picLocks noChangeAspect="1"/>
          </p:cNvPicPr>
          <p:nvPr/>
        </p:nvPicPr>
        <p:blipFill>
          <a:blip r:embed="rId2"/>
          <a:stretch>
            <a:fillRect/>
          </a:stretch>
        </p:blipFill>
        <p:spPr>
          <a:xfrm>
            <a:off x="2790825" y="1524000"/>
            <a:ext cx="6610350" cy="3810000"/>
          </a:xfrm>
          <a:prstGeom prst="rect">
            <a:avLst/>
          </a:prstGeom>
        </p:spPr>
      </p:pic>
    </p:spTree>
    <p:extLst>
      <p:ext uri="{BB962C8B-B14F-4D97-AF65-F5344CB8AC3E}">
        <p14:creationId xmlns:p14="http://schemas.microsoft.com/office/powerpoint/2010/main" val="866173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A521B0-5697-4C9B-B72A-2A3A4EE13617}"/>
              </a:ext>
            </a:extLst>
          </p:cNvPr>
          <p:cNvPicPr>
            <a:picLocks noChangeAspect="1"/>
          </p:cNvPicPr>
          <p:nvPr/>
        </p:nvPicPr>
        <p:blipFill>
          <a:blip r:embed="rId2"/>
          <a:stretch>
            <a:fillRect/>
          </a:stretch>
        </p:blipFill>
        <p:spPr>
          <a:xfrm>
            <a:off x="2771775" y="1519237"/>
            <a:ext cx="6648450" cy="3819525"/>
          </a:xfrm>
          <a:prstGeom prst="rect">
            <a:avLst/>
          </a:prstGeom>
        </p:spPr>
      </p:pic>
    </p:spTree>
    <p:extLst>
      <p:ext uri="{BB962C8B-B14F-4D97-AF65-F5344CB8AC3E}">
        <p14:creationId xmlns:p14="http://schemas.microsoft.com/office/powerpoint/2010/main" val="21451935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6B3B65-867B-4143-A5D8-471848144CE2}"/>
              </a:ext>
            </a:extLst>
          </p:cNvPr>
          <p:cNvPicPr>
            <a:picLocks noChangeAspect="1"/>
          </p:cNvPicPr>
          <p:nvPr/>
        </p:nvPicPr>
        <p:blipFill>
          <a:blip r:embed="rId2"/>
          <a:stretch>
            <a:fillRect/>
          </a:stretch>
        </p:blipFill>
        <p:spPr>
          <a:xfrm>
            <a:off x="3209925" y="1609725"/>
            <a:ext cx="5772150" cy="3638550"/>
          </a:xfrm>
          <a:prstGeom prst="rect">
            <a:avLst/>
          </a:prstGeom>
        </p:spPr>
      </p:pic>
    </p:spTree>
    <p:extLst>
      <p:ext uri="{BB962C8B-B14F-4D97-AF65-F5344CB8AC3E}">
        <p14:creationId xmlns:p14="http://schemas.microsoft.com/office/powerpoint/2010/main" val="1509429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6374AA-A86C-4B2A-9C2F-E108376F12D3}"/>
              </a:ext>
            </a:extLst>
          </p:cNvPr>
          <p:cNvPicPr>
            <a:picLocks noChangeAspect="1"/>
          </p:cNvPicPr>
          <p:nvPr/>
        </p:nvPicPr>
        <p:blipFill>
          <a:blip r:embed="rId2"/>
          <a:stretch>
            <a:fillRect/>
          </a:stretch>
        </p:blipFill>
        <p:spPr>
          <a:xfrm>
            <a:off x="2900362" y="1547812"/>
            <a:ext cx="6391275" cy="3762375"/>
          </a:xfrm>
          <a:prstGeom prst="rect">
            <a:avLst/>
          </a:prstGeom>
        </p:spPr>
      </p:pic>
    </p:spTree>
    <p:extLst>
      <p:ext uri="{BB962C8B-B14F-4D97-AF65-F5344CB8AC3E}">
        <p14:creationId xmlns:p14="http://schemas.microsoft.com/office/powerpoint/2010/main" val="142402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F9FBCE-A3F5-4181-8CA1-480F68197585}"/>
              </a:ext>
            </a:extLst>
          </p:cNvPr>
          <p:cNvPicPr>
            <a:picLocks noChangeAspect="1"/>
          </p:cNvPicPr>
          <p:nvPr/>
        </p:nvPicPr>
        <p:blipFill>
          <a:blip r:embed="rId2"/>
          <a:stretch>
            <a:fillRect/>
          </a:stretch>
        </p:blipFill>
        <p:spPr>
          <a:xfrm>
            <a:off x="2705100" y="1023937"/>
            <a:ext cx="6781800" cy="4810125"/>
          </a:xfrm>
          <a:prstGeom prst="rect">
            <a:avLst/>
          </a:prstGeom>
        </p:spPr>
      </p:pic>
    </p:spTree>
    <p:extLst>
      <p:ext uri="{BB962C8B-B14F-4D97-AF65-F5344CB8AC3E}">
        <p14:creationId xmlns:p14="http://schemas.microsoft.com/office/powerpoint/2010/main" val="26715691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1EA0F8-EB55-4EE9-9503-0C9639B9AB47}"/>
              </a:ext>
            </a:extLst>
          </p:cNvPr>
          <p:cNvPicPr>
            <a:picLocks noChangeAspect="1"/>
          </p:cNvPicPr>
          <p:nvPr/>
        </p:nvPicPr>
        <p:blipFill>
          <a:blip r:embed="rId2"/>
          <a:stretch>
            <a:fillRect/>
          </a:stretch>
        </p:blipFill>
        <p:spPr>
          <a:xfrm>
            <a:off x="2819400" y="1176337"/>
            <a:ext cx="6553200" cy="4505325"/>
          </a:xfrm>
          <a:prstGeom prst="rect">
            <a:avLst/>
          </a:prstGeom>
        </p:spPr>
      </p:pic>
    </p:spTree>
    <p:extLst>
      <p:ext uri="{BB962C8B-B14F-4D97-AF65-F5344CB8AC3E}">
        <p14:creationId xmlns:p14="http://schemas.microsoft.com/office/powerpoint/2010/main" val="2313703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63"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65" name="Group 64">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66" name="Group 65">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78"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9"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0"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5"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67" name="Group 66">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68"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9"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0"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3"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4"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6"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sp>
        <p:nvSpPr>
          <p:cNvPr id="106" name="Rectangle 105">
            <a:extLst>
              <a:ext uri="{FF2B5EF4-FFF2-40B4-BE49-F238E27FC236}">
                <a16:creationId xmlns:a16="http://schemas.microsoft.com/office/drawing/2014/main" id="{C068D0EE-C6C8-484A-AFB7-3602BA27F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DDE5FB8C-CC3F-4C24-BF4F-1B5999DE6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D0A2D9E-F81E-4861-BDCF-BCE99ACC88BC}"/>
              </a:ext>
            </a:extLst>
          </p:cNvPr>
          <p:cNvPicPr>
            <a:picLocks noChangeAspect="1"/>
          </p:cNvPicPr>
          <p:nvPr/>
        </p:nvPicPr>
        <p:blipFill>
          <a:blip r:embed="rId4"/>
          <a:stretch>
            <a:fillRect/>
          </a:stretch>
        </p:blipFill>
        <p:spPr>
          <a:xfrm>
            <a:off x="874712" y="641985"/>
            <a:ext cx="10609263" cy="5203883"/>
          </a:xfrm>
          <a:prstGeom prst="rect">
            <a:avLst/>
          </a:prstGeom>
        </p:spPr>
      </p:pic>
    </p:spTree>
    <p:extLst>
      <p:ext uri="{BB962C8B-B14F-4D97-AF65-F5344CB8AC3E}">
        <p14:creationId xmlns:p14="http://schemas.microsoft.com/office/powerpoint/2010/main" val="42023129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E9C577-5D70-4332-A7E2-FAAA3C658448}"/>
              </a:ext>
            </a:extLst>
          </p:cNvPr>
          <p:cNvPicPr>
            <a:picLocks noChangeAspect="1"/>
          </p:cNvPicPr>
          <p:nvPr/>
        </p:nvPicPr>
        <p:blipFill>
          <a:blip r:embed="rId2"/>
          <a:stretch>
            <a:fillRect/>
          </a:stretch>
        </p:blipFill>
        <p:spPr>
          <a:xfrm>
            <a:off x="2719387" y="1147762"/>
            <a:ext cx="6753225" cy="4562475"/>
          </a:xfrm>
          <a:prstGeom prst="rect">
            <a:avLst/>
          </a:prstGeom>
        </p:spPr>
      </p:pic>
    </p:spTree>
    <p:extLst>
      <p:ext uri="{BB962C8B-B14F-4D97-AF65-F5344CB8AC3E}">
        <p14:creationId xmlns:p14="http://schemas.microsoft.com/office/powerpoint/2010/main" val="31216025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0B7E93-B8F6-47C5-A9CD-DFFB3B2C3FA5}"/>
              </a:ext>
            </a:extLst>
          </p:cNvPr>
          <p:cNvPicPr>
            <a:picLocks noChangeAspect="1"/>
          </p:cNvPicPr>
          <p:nvPr/>
        </p:nvPicPr>
        <p:blipFill>
          <a:blip r:embed="rId2"/>
          <a:stretch>
            <a:fillRect/>
          </a:stretch>
        </p:blipFill>
        <p:spPr>
          <a:xfrm>
            <a:off x="2905125" y="1190625"/>
            <a:ext cx="6381750" cy="4476750"/>
          </a:xfrm>
          <a:prstGeom prst="rect">
            <a:avLst/>
          </a:prstGeom>
        </p:spPr>
      </p:pic>
    </p:spTree>
    <p:extLst>
      <p:ext uri="{BB962C8B-B14F-4D97-AF65-F5344CB8AC3E}">
        <p14:creationId xmlns:p14="http://schemas.microsoft.com/office/powerpoint/2010/main" val="2799629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DB68E3-87ED-4223-A271-CADDDEDD126E}"/>
              </a:ext>
            </a:extLst>
          </p:cNvPr>
          <p:cNvPicPr>
            <a:picLocks noChangeAspect="1"/>
          </p:cNvPicPr>
          <p:nvPr/>
        </p:nvPicPr>
        <p:blipFill>
          <a:blip r:embed="rId2"/>
          <a:stretch>
            <a:fillRect/>
          </a:stretch>
        </p:blipFill>
        <p:spPr>
          <a:xfrm>
            <a:off x="2909887" y="1695450"/>
            <a:ext cx="6372225" cy="3467100"/>
          </a:xfrm>
          <a:prstGeom prst="rect">
            <a:avLst/>
          </a:prstGeom>
        </p:spPr>
      </p:pic>
    </p:spTree>
    <p:extLst>
      <p:ext uri="{BB962C8B-B14F-4D97-AF65-F5344CB8AC3E}">
        <p14:creationId xmlns:p14="http://schemas.microsoft.com/office/powerpoint/2010/main" val="674559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0912FD-8CA2-44B2-90F4-849F97470B0D}"/>
              </a:ext>
            </a:extLst>
          </p:cNvPr>
          <p:cNvPicPr>
            <a:picLocks noChangeAspect="1"/>
          </p:cNvPicPr>
          <p:nvPr/>
        </p:nvPicPr>
        <p:blipFill>
          <a:blip r:embed="rId2"/>
          <a:stretch>
            <a:fillRect/>
          </a:stretch>
        </p:blipFill>
        <p:spPr>
          <a:xfrm>
            <a:off x="3514725" y="1533525"/>
            <a:ext cx="5162550" cy="3790950"/>
          </a:xfrm>
          <a:prstGeom prst="rect">
            <a:avLst/>
          </a:prstGeom>
        </p:spPr>
      </p:pic>
    </p:spTree>
    <p:extLst>
      <p:ext uri="{BB962C8B-B14F-4D97-AF65-F5344CB8AC3E}">
        <p14:creationId xmlns:p14="http://schemas.microsoft.com/office/powerpoint/2010/main" val="15302442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00D46D4-5566-4C90-B2E0-4CA28124AFA9}"/>
              </a:ext>
            </a:extLst>
          </p:cNvPr>
          <p:cNvSpPr/>
          <p:nvPr/>
        </p:nvSpPr>
        <p:spPr>
          <a:xfrm>
            <a:off x="1122363" y="2492904"/>
            <a:ext cx="9947274" cy="936096"/>
          </a:xfrm>
          <a:prstGeom prst="rect">
            <a:avLst/>
          </a:prstGeom>
        </p:spPr>
        <p:txBody>
          <a:bodyPr vert="horz" lIns="91440" tIns="45720" rIns="91440" bIns="45720" rtlCol="0" anchor="b">
            <a:normAutofit fontScale="92500" lnSpcReduction="10000"/>
          </a:bodyPr>
          <a:lstStyle/>
          <a:p>
            <a:pPr algn="ctr" defTabSz="914400">
              <a:lnSpc>
                <a:spcPct val="90000"/>
              </a:lnSpc>
              <a:spcBef>
                <a:spcPct val="0"/>
              </a:spcBef>
              <a:spcAft>
                <a:spcPts val="600"/>
              </a:spcAft>
            </a:pPr>
            <a:r>
              <a:rPr lang="en-US" sz="7200" b="1" cap="all" spc="0"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mj-lt"/>
                <a:ea typeface="+mj-ea"/>
                <a:cs typeface="+mj-cs"/>
              </a:rPr>
              <a:t>C</a:t>
            </a:r>
            <a:r>
              <a:rPr lang="en-US" sz="7200" b="1" cap="all" spc="0" dirty="0">
                <a:ln w="9525">
                  <a:solidFill>
                    <a:schemeClr val="bg1"/>
                  </a:solidFill>
                  <a:prstDash val="solid"/>
                </a:ln>
                <a:solidFill>
                  <a:srgbClr val="FF0000"/>
                </a:solidFill>
                <a:effectLst>
                  <a:outerShdw blurRad="12700" dist="38100" dir="2700000" algn="tl" rotWithShape="0">
                    <a:schemeClr val="bg1">
                      <a:lumMod val="50000"/>
                    </a:schemeClr>
                  </a:outerShdw>
                </a:effectLst>
                <a:latin typeface="+mj-lt"/>
                <a:ea typeface="+mj-ea"/>
                <a:cs typeface="+mj-cs"/>
              </a:rPr>
              <a:t>S</a:t>
            </a:r>
            <a:r>
              <a:rPr lang="en-US" sz="7200" b="1" cap="all" spc="0" dirty="0">
                <a:ln w="9525">
                  <a:solidFill>
                    <a:schemeClr val="bg1"/>
                  </a:solidFill>
                  <a:prstDash val="solid"/>
                </a:ln>
                <a:solidFill>
                  <a:srgbClr val="00B050"/>
                </a:solidFill>
                <a:effectLst>
                  <a:outerShdw blurRad="12700" dist="38100" dir="2700000" algn="tl" rotWithShape="0">
                    <a:schemeClr val="bg1">
                      <a:lumMod val="50000"/>
                    </a:schemeClr>
                  </a:outerShdw>
                </a:effectLst>
                <a:latin typeface="+mj-lt"/>
                <a:ea typeface="+mj-ea"/>
                <a:cs typeface="+mj-cs"/>
              </a:rPr>
              <a:t>S</a:t>
            </a:r>
            <a:r>
              <a:rPr lang="en-US" sz="7200" b="1" cap="all" spc="0" dirty="0">
                <a:ln w="9525">
                  <a:solidFill>
                    <a:schemeClr val="bg1"/>
                  </a:solidFill>
                  <a:prstDash val="solid"/>
                </a:ln>
                <a:effectLst>
                  <a:outerShdw blurRad="12700" dist="38100" dir="2700000" algn="tl" rotWithShape="0">
                    <a:schemeClr val="bg1">
                      <a:lumMod val="50000"/>
                    </a:schemeClr>
                  </a:outerShdw>
                </a:effectLst>
                <a:latin typeface="+mj-lt"/>
                <a:ea typeface="+mj-ea"/>
                <a:cs typeface="+mj-cs"/>
              </a:rPr>
              <a:t> 101</a:t>
            </a:r>
          </a:p>
        </p:txBody>
      </p:sp>
      <p:sp>
        <p:nvSpPr>
          <p:cNvPr id="3" name="Rectangle 2">
            <a:extLst>
              <a:ext uri="{FF2B5EF4-FFF2-40B4-BE49-F238E27FC236}">
                <a16:creationId xmlns:a16="http://schemas.microsoft.com/office/drawing/2014/main" id="{59D7E21B-F698-43B3-BCA5-EFC80AD9A1EE}"/>
              </a:ext>
            </a:extLst>
          </p:cNvPr>
          <p:cNvSpPr/>
          <p:nvPr/>
        </p:nvSpPr>
        <p:spPr>
          <a:xfrm>
            <a:off x="313459" y="3543300"/>
            <a:ext cx="11565082" cy="860281"/>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4800" cap="all" dirty="0">
                <a:latin typeface="+mj-lt"/>
                <a:ea typeface="+mj-ea"/>
                <a:cs typeface="+mj-cs"/>
              </a:rPr>
              <a:t>“Give life to your work”</a:t>
            </a:r>
          </a:p>
        </p:txBody>
      </p:sp>
    </p:spTree>
    <p:extLst>
      <p:ext uri="{BB962C8B-B14F-4D97-AF65-F5344CB8AC3E}">
        <p14:creationId xmlns:p14="http://schemas.microsoft.com/office/powerpoint/2010/main" val="3386753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AD93695-D04A-4A6B-B02A-826D8CC6F214}"/>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6" name="Picture 5">
            <a:extLst>
              <a:ext uri="{FF2B5EF4-FFF2-40B4-BE49-F238E27FC236}">
                <a16:creationId xmlns:a16="http://schemas.microsoft.com/office/drawing/2014/main" id="{E3E564D0-1A14-4E42-A18D-2AEE87F09DDF}"/>
              </a:ext>
            </a:extLst>
          </p:cNvPr>
          <p:cNvPicPr>
            <a:picLocks noChangeAspect="1"/>
          </p:cNvPicPr>
          <p:nvPr/>
        </p:nvPicPr>
        <p:blipFill>
          <a:blip r:embed="rId2"/>
          <a:stretch>
            <a:fillRect/>
          </a:stretch>
        </p:blipFill>
        <p:spPr>
          <a:xfrm>
            <a:off x="2337956" y="673768"/>
            <a:ext cx="9477976" cy="5402430"/>
          </a:xfrm>
          <a:prstGeom prst="rect">
            <a:avLst/>
          </a:prstGeom>
        </p:spPr>
      </p:pic>
    </p:spTree>
    <p:extLst>
      <p:ext uri="{BB962C8B-B14F-4D97-AF65-F5344CB8AC3E}">
        <p14:creationId xmlns:p14="http://schemas.microsoft.com/office/powerpoint/2010/main" val="19886854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B3EA785-6D92-48AD-83FC-8939B8F89BF3}"/>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7" name="Picture 6">
            <a:extLst>
              <a:ext uri="{FF2B5EF4-FFF2-40B4-BE49-F238E27FC236}">
                <a16:creationId xmlns:a16="http://schemas.microsoft.com/office/drawing/2014/main" id="{86FA5559-4085-452E-9C57-A68678050DBC}"/>
              </a:ext>
            </a:extLst>
          </p:cNvPr>
          <p:cNvPicPr>
            <a:picLocks noChangeAspect="1"/>
          </p:cNvPicPr>
          <p:nvPr/>
        </p:nvPicPr>
        <p:blipFill>
          <a:blip r:embed="rId2"/>
          <a:stretch>
            <a:fillRect/>
          </a:stretch>
        </p:blipFill>
        <p:spPr>
          <a:xfrm>
            <a:off x="2337956" y="721894"/>
            <a:ext cx="9477976" cy="5336005"/>
          </a:xfrm>
          <a:prstGeom prst="rect">
            <a:avLst/>
          </a:prstGeom>
        </p:spPr>
      </p:pic>
    </p:spTree>
    <p:extLst>
      <p:ext uri="{BB962C8B-B14F-4D97-AF65-F5344CB8AC3E}">
        <p14:creationId xmlns:p14="http://schemas.microsoft.com/office/powerpoint/2010/main" val="31851106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BBE017E-7584-455E-BF6A-60B6115CB837}"/>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5" name="Picture 4">
            <a:extLst>
              <a:ext uri="{FF2B5EF4-FFF2-40B4-BE49-F238E27FC236}">
                <a16:creationId xmlns:a16="http://schemas.microsoft.com/office/drawing/2014/main" id="{D8641990-556C-41A9-B6D5-7EEB56338773}"/>
              </a:ext>
            </a:extLst>
          </p:cNvPr>
          <p:cNvPicPr>
            <a:picLocks noChangeAspect="1"/>
          </p:cNvPicPr>
          <p:nvPr/>
        </p:nvPicPr>
        <p:blipFill>
          <a:blip r:embed="rId2"/>
          <a:stretch>
            <a:fillRect/>
          </a:stretch>
        </p:blipFill>
        <p:spPr>
          <a:xfrm>
            <a:off x="2337957" y="685800"/>
            <a:ext cx="9477976" cy="5405437"/>
          </a:xfrm>
          <a:prstGeom prst="rect">
            <a:avLst/>
          </a:prstGeom>
        </p:spPr>
      </p:pic>
    </p:spTree>
    <p:extLst>
      <p:ext uri="{BB962C8B-B14F-4D97-AF65-F5344CB8AC3E}">
        <p14:creationId xmlns:p14="http://schemas.microsoft.com/office/powerpoint/2010/main" val="24987592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0AED805-A63F-4641-A838-FFC6B0933E47}"/>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5" name="Picture 4">
            <a:extLst>
              <a:ext uri="{FF2B5EF4-FFF2-40B4-BE49-F238E27FC236}">
                <a16:creationId xmlns:a16="http://schemas.microsoft.com/office/drawing/2014/main" id="{97799039-AE40-4DCA-920A-DCB9A24F0490}"/>
              </a:ext>
            </a:extLst>
          </p:cNvPr>
          <p:cNvPicPr>
            <a:picLocks noChangeAspect="1"/>
          </p:cNvPicPr>
          <p:nvPr/>
        </p:nvPicPr>
        <p:blipFill>
          <a:blip r:embed="rId2"/>
          <a:stretch>
            <a:fillRect/>
          </a:stretch>
        </p:blipFill>
        <p:spPr>
          <a:xfrm>
            <a:off x="2333947" y="938463"/>
            <a:ext cx="9477976" cy="5200399"/>
          </a:xfrm>
          <a:prstGeom prst="rect">
            <a:avLst/>
          </a:prstGeom>
        </p:spPr>
      </p:pic>
    </p:spTree>
    <p:extLst>
      <p:ext uri="{BB962C8B-B14F-4D97-AF65-F5344CB8AC3E}">
        <p14:creationId xmlns:p14="http://schemas.microsoft.com/office/powerpoint/2010/main" val="21003572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D378D41-C515-40EB-BE8E-1ACB7C5FEF4C}"/>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5" name="Picture 4">
            <a:extLst>
              <a:ext uri="{FF2B5EF4-FFF2-40B4-BE49-F238E27FC236}">
                <a16:creationId xmlns:a16="http://schemas.microsoft.com/office/drawing/2014/main" id="{B465BDD6-185C-4436-9EDF-8669AD5F4716}"/>
              </a:ext>
            </a:extLst>
          </p:cNvPr>
          <p:cNvPicPr>
            <a:picLocks noChangeAspect="1"/>
          </p:cNvPicPr>
          <p:nvPr/>
        </p:nvPicPr>
        <p:blipFill>
          <a:blip r:embed="rId2"/>
          <a:stretch>
            <a:fillRect/>
          </a:stretch>
        </p:blipFill>
        <p:spPr>
          <a:xfrm>
            <a:off x="2337956" y="998625"/>
            <a:ext cx="9477976" cy="5151020"/>
          </a:xfrm>
          <a:prstGeom prst="rect">
            <a:avLst/>
          </a:prstGeom>
        </p:spPr>
      </p:pic>
    </p:spTree>
    <p:extLst>
      <p:ext uri="{BB962C8B-B14F-4D97-AF65-F5344CB8AC3E}">
        <p14:creationId xmlns:p14="http://schemas.microsoft.com/office/powerpoint/2010/main" val="561744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63"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65" name="Group 64">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66" name="Group 65">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78"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9"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0"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5"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67" name="Group 66">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68"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9"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0"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3"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4"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6"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sp>
        <p:nvSpPr>
          <p:cNvPr id="106" name="Rectangle 105">
            <a:extLst>
              <a:ext uri="{FF2B5EF4-FFF2-40B4-BE49-F238E27FC236}">
                <a16:creationId xmlns:a16="http://schemas.microsoft.com/office/drawing/2014/main" id="{C068D0EE-C6C8-484A-AFB7-3602BA27F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DDE5FB8C-CC3F-4C24-BF4F-1B5999DE6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FC4EF77-E733-4A89-BE45-61C242E6B659}"/>
              </a:ext>
            </a:extLst>
          </p:cNvPr>
          <p:cNvPicPr>
            <a:picLocks noChangeAspect="1"/>
          </p:cNvPicPr>
          <p:nvPr/>
        </p:nvPicPr>
        <p:blipFill>
          <a:blip r:embed="rId4"/>
          <a:stretch>
            <a:fillRect/>
          </a:stretch>
        </p:blipFill>
        <p:spPr>
          <a:xfrm>
            <a:off x="1794018" y="643467"/>
            <a:ext cx="8603964" cy="5571066"/>
          </a:xfrm>
          <a:prstGeom prst="rect">
            <a:avLst/>
          </a:prstGeom>
        </p:spPr>
      </p:pic>
    </p:spTree>
    <p:extLst>
      <p:ext uri="{BB962C8B-B14F-4D97-AF65-F5344CB8AC3E}">
        <p14:creationId xmlns:p14="http://schemas.microsoft.com/office/powerpoint/2010/main" val="6348152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E9E3298-8BE8-4B3E-8803-061E50113A96}"/>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5" name="Picture 4">
            <a:extLst>
              <a:ext uri="{FF2B5EF4-FFF2-40B4-BE49-F238E27FC236}">
                <a16:creationId xmlns:a16="http://schemas.microsoft.com/office/drawing/2014/main" id="{E56AA548-4713-43F4-BEEF-A983371EC321}"/>
              </a:ext>
            </a:extLst>
          </p:cNvPr>
          <p:cNvPicPr>
            <a:picLocks noChangeAspect="1"/>
          </p:cNvPicPr>
          <p:nvPr/>
        </p:nvPicPr>
        <p:blipFill>
          <a:blip r:embed="rId2"/>
          <a:stretch>
            <a:fillRect/>
          </a:stretch>
        </p:blipFill>
        <p:spPr>
          <a:xfrm>
            <a:off x="2337956" y="976608"/>
            <a:ext cx="9477976" cy="5172075"/>
          </a:xfrm>
          <a:prstGeom prst="rect">
            <a:avLst/>
          </a:prstGeom>
        </p:spPr>
      </p:pic>
    </p:spTree>
    <p:extLst>
      <p:ext uri="{BB962C8B-B14F-4D97-AF65-F5344CB8AC3E}">
        <p14:creationId xmlns:p14="http://schemas.microsoft.com/office/powerpoint/2010/main" val="36585256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2FF1A4D-1656-4A35-9034-58F9054E4403}"/>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5" name="Picture 4">
            <a:extLst>
              <a:ext uri="{FF2B5EF4-FFF2-40B4-BE49-F238E27FC236}">
                <a16:creationId xmlns:a16="http://schemas.microsoft.com/office/drawing/2014/main" id="{CCC14092-9788-4102-A378-5A99009E6E65}"/>
              </a:ext>
            </a:extLst>
          </p:cNvPr>
          <p:cNvPicPr>
            <a:picLocks noChangeAspect="1"/>
          </p:cNvPicPr>
          <p:nvPr/>
        </p:nvPicPr>
        <p:blipFill>
          <a:blip r:embed="rId2"/>
          <a:stretch>
            <a:fillRect/>
          </a:stretch>
        </p:blipFill>
        <p:spPr>
          <a:xfrm>
            <a:off x="2337956" y="1027953"/>
            <a:ext cx="9498358" cy="5114925"/>
          </a:xfrm>
          <a:prstGeom prst="rect">
            <a:avLst/>
          </a:prstGeom>
        </p:spPr>
      </p:pic>
    </p:spTree>
    <p:extLst>
      <p:ext uri="{BB962C8B-B14F-4D97-AF65-F5344CB8AC3E}">
        <p14:creationId xmlns:p14="http://schemas.microsoft.com/office/powerpoint/2010/main" val="27810688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AF6D4E-0037-4F92-9EC7-5196BE148776}"/>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5" name="Picture 4">
            <a:extLst>
              <a:ext uri="{FF2B5EF4-FFF2-40B4-BE49-F238E27FC236}">
                <a16:creationId xmlns:a16="http://schemas.microsoft.com/office/drawing/2014/main" id="{1784A9FB-82CB-47D8-BF44-79929D79F58F}"/>
              </a:ext>
            </a:extLst>
          </p:cNvPr>
          <p:cNvPicPr>
            <a:picLocks noChangeAspect="1"/>
          </p:cNvPicPr>
          <p:nvPr/>
        </p:nvPicPr>
        <p:blipFill>
          <a:blip r:embed="rId2"/>
          <a:stretch>
            <a:fillRect/>
          </a:stretch>
        </p:blipFill>
        <p:spPr>
          <a:xfrm>
            <a:off x="2337956" y="1058779"/>
            <a:ext cx="9477976" cy="5094874"/>
          </a:xfrm>
          <a:prstGeom prst="rect">
            <a:avLst/>
          </a:prstGeom>
        </p:spPr>
      </p:pic>
    </p:spTree>
    <p:extLst>
      <p:ext uri="{BB962C8B-B14F-4D97-AF65-F5344CB8AC3E}">
        <p14:creationId xmlns:p14="http://schemas.microsoft.com/office/powerpoint/2010/main" val="35087440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4DFADF-9A50-4CC4-B29D-016EBCCA1684}"/>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5" name="Picture 4">
            <a:extLst>
              <a:ext uri="{FF2B5EF4-FFF2-40B4-BE49-F238E27FC236}">
                <a16:creationId xmlns:a16="http://schemas.microsoft.com/office/drawing/2014/main" id="{99F80504-38D9-47E1-A8D2-A857232BA32D}"/>
              </a:ext>
            </a:extLst>
          </p:cNvPr>
          <p:cNvPicPr>
            <a:picLocks noChangeAspect="1"/>
          </p:cNvPicPr>
          <p:nvPr/>
        </p:nvPicPr>
        <p:blipFill>
          <a:blip r:embed="rId2"/>
          <a:stretch>
            <a:fillRect/>
          </a:stretch>
        </p:blipFill>
        <p:spPr>
          <a:xfrm>
            <a:off x="2337956" y="818147"/>
            <a:ext cx="9477976" cy="5323976"/>
          </a:xfrm>
          <a:prstGeom prst="rect">
            <a:avLst/>
          </a:prstGeom>
        </p:spPr>
      </p:pic>
    </p:spTree>
    <p:extLst>
      <p:ext uri="{BB962C8B-B14F-4D97-AF65-F5344CB8AC3E}">
        <p14:creationId xmlns:p14="http://schemas.microsoft.com/office/powerpoint/2010/main" val="28707802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6C015A8-BDFF-4D6D-8E4F-007F805DFC6C}"/>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5" name="Picture 4">
            <a:extLst>
              <a:ext uri="{FF2B5EF4-FFF2-40B4-BE49-F238E27FC236}">
                <a16:creationId xmlns:a16="http://schemas.microsoft.com/office/drawing/2014/main" id="{83ED9B3D-90F9-4DCD-B121-60DECD1D2473}"/>
              </a:ext>
            </a:extLst>
          </p:cNvPr>
          <p:cNvPicPr>
            <a:picLocks noChangeAspect="1"/>
          </p:cNvPicPr>
          <p:nvPr/>
        </p:nvPicPr>
        <p:blipFill>
          <a:blip r:embed="rId2"/>
          <a:stretch>
            <a:fillRect/>
          </a:stretch>
        </p:blipFill>
        <p:spPr>
          <a:xfrm>
            <a:off x="2337955" y="714375"/>
            <a:ext cx="9486577" cy="5429250"/>
          </a:xfrm>
          <a:prstGeom prst="rect">
            <a:avLst/>
          </a:prstGeom>
        </p:spPr>
      </p:pic>
    </p:spTree>
    <p:extLst>
      <p:ext uri="{BB962C8B-B14F-4D97-AF65-F5344CB8AC3E}">
        <p14:creationId xmlns:p14="http://schemas.microsoft.com/office/powerpoint/2010/main" val="42098489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BD71FDB-A48D-48C9-844E-648D0E7C9EA2}"/>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5" name="Picture 4">
            <a:extLst>
              <a:ext uri="{FF2B5EF4-FFF2-40B4-BE49-F238E27FC236}">
                <a16:creationId xmlns:a16="http://schemas.microsoft.com/office/drawing/2014/main" id="{C951A1E7-C71D-4BD1-9DE3-F873F9192CB5}"/>
              </a:ext>
            </a:extLst>
          </p:cNvPr>
          <p:cNvPicPr>
            <a:picLocks noChangeAspect="1"/>
          </p:cNvPicPr>
          <p:nvPr/>
        </p:nvPicPr>
        <p:blipFill>
          <a:blip r:embed="rId2"/>
          <a:stretch>
            <a:fillRect/>
          </a:stretch>
        </p:blipFill>
        <p:spPr>
          <a:xfrm>
            <a:off x="2341794" y="998620"/>
            <a:ext cx="9477976" cy="5165555"/>
          </a:xfrm>
          <a:prstGeom prst="rect">
            <a:avLst/>
          </a:prstGeom>
        </p:spPr>
      </p:pic>
    </p:spTree>
    <p:extLst>
      <p:ext uri="{BB962C8B-B14F-4D97-AF65-F5344CB8AC3E}">
        <p14:creationId xmlns:p14="http://schemas.microsoft.com/office/powerpoint/2010/main" val="24342645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339C592-2A62-4C19-92CB-AA7954A16CC1}"/>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5" name="Picture 4">
            <a:extLst>
              <a:ext uri="{FF2B5EF4-FFF2-40B4-BE49-F238E27FC236}">
                <a16:creationId xmlns:a16="http://schemas.microsoft.com/office/drawing/2014/main" id="{87C929C7-90E6-4777-ADBC-9D87FB76F39F}"/>
              </a:ext>
            </a:extLst>
          </p:cNvPr>
          <p:cNvPicPr>
            <a:picLocks noChangeAspect="1"/>
          </p:cNvPicPr>
          <p:nvPr/>
        </p:nvPicPr>
        <p:blipFill>
          <a:blip r:embed="rId2"/>
          <a:stretch>
            <a:fillRect/>
          </a:stretch>
        </p:blipFill>
        <p:spPr>
          <a:xfrm>
            <a:off x="2337956" y="1371599"/>
            <a:ext cx="9479309" cy="4772025"/>
          </a:xfrm>
          <a:prstGeom prst="rect">
            <a:avLst/>
          </a:prstGeom>
        </p:spPr>
      </p:pic>
    </p:spTree>
    <p:extLst>
      <p:ext uri="{BB962C8B-B14F-4D97-AF65-F5344CB8AC3E}">
        <p14:creationId xmlns:p14="http://schemas.microsoft.com/office/powerpoint/2010/main" val="17781374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F08002-6284-4434-83F9-CAE12D79F2D3}"/>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5" name="Picture 4">
            <a:extLst>
              <a:ext uri="{FF2B5EF4-FFF2-40B4-BE49-F238E27FC236}">
                <a16:creationId xmlns:a16="http://schemas.microsoft.com/office/drawing/2014/main" id="{1FEED439-1365-49D6-9D8C-BEEC2B27A815}"/>
              </a:ext>
            </a:extLst>
          </p:cNvPr>
          <p:cNvPicPr>
            <a:picLocks noChangeAspect="1"/>
          </p:cNvPicPr>
          <p:nvPr/>
        </p:nvPicPr>
        <p:blipFill>
          <a:blip r:embed="rId2"/>
          <a:stretch>
            <a:fillRect/>
          </a:stretch>
        </p:blipFill>
        <p:spPr>
          <a:xfrm>
            <a:off x="2337956" y="1092619"/>
            <a:ext cx="9493846" cy="5057775"/>
          </a:xfrm>
          <a:prstGeom prst="rect">
            <a:avLst/>
          </a:prstGeom>
        </p:spPr>
      </p:pic>
    </p:spTree>
    <p:extLst>
      <p:ext uri="{BB962C8B-B14F-4D97-AF65-F5344CB8AC3E}">
        <p14:creationId xmlns:p14="http://schemas.microsoft.com/office/powerpoint/2010/main" val="11413897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EE0B23-5F9E-44D7-8F17-2AF6FB4ED44B}"/>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5" name="Picture 4">
            <a:extLst>
              <a:ext uri="{FF2B5EF4-FFF2-40B4-BE49-F238E27FC236}">
                <a16:creationId xmlns:a16="http://schemas.microsoft.com/office/drawing/2014/main" id="{A1826C00-54DF-47AC-94BF-7069CCC2E607}"/>
              </a:ext>
            </a:extLst>
          </p:cNvPr>
          <p:cNvPicPr>
            <a:picLocks noChangeAspect="1"/>
          </p:cNvPicPr>
          <p:nvPr/>
        </p:nvPicPr>
        <p:blipFill>
          <a:blip r:embed="rId2"/>
          <a:stretch>
            <a:fillRect/>
          </a:stretch>
        </p:blipFill>
        <p:spPr>
          <a:xfrm>
            <a:off x="2337956" y="1092619"/>
            <a:ext cx="9503371" cy="5057775"/>
          </a:xfrm>
          <a:prstGeom prst="rect">
            <a:avLst/>
          </a:prstGeom>
        </p:spPr>
      </p:pic>
    </p:spTree>
    <p:extLst>
      <p:ext uri="{BB962C8B-B14F-4D97-AF65-F5344CB8AC3E}">
        <p14:creationId xmlns:p14="http://schemas.microsoft.com/office/powerpoint/2010/main" val="15769850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AA5A45-BDC5-45A1-AF0B-1E1CA63ED3C7}"/>
              </a:ext>
            </a:extLst>
          </p:cNvPr>
          <p:cNvPicPr>
            <a:picLocks noChangeAspect="1"/>
          </p:cNvPicPr>
          <p:nvPr/>
        </p:nvPicPr>
        <p:blipFill>
          <a:blip r:embed="rId2"/>
          <a:stretch>
            <a:fillRect/>
          </a:stretch>
        </p:blipFill>
        <p:spPr>
          <a:xfrm>
            <a:off x="2337956" y="1063794"/>
            <a:ext cx="9503371" cy="5067300"/>
          </a:xfrm>
          <a:prstGeom prst="rect">
            <a:avLst/>
          </a:prstGeom>
        </p:spPr>
      </p:pic>
      <p:sp>
        <p:nvSpPr>
          <p:cNvPr id="5" name="Rectangle 4">
            <a:extLst>
              <a:ext uri="{FF2B5EF4-FFF2-40B4-BE49-F238E27FC236}">
                <a16:creationId xmlns:a16="http://schemas.microsoft.com/office/drawing/2014/main" id="{E2867411-3272-4621-8615-EEEC2A265EFC}"/>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Tree>
    <p:extLst>
      <p:ext uri="{BB962C8B-B14F-4D97-AF65-F5344CB8AC3E}">
        <p14:creationId xmlns:p14="http://schemas.microsoft.com/office/powerpoint/2010/main" val="438325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31"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233" name="Group 232">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234" name="Group 233">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46"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47"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8"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9"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0"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1"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2"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3"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4"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5"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6"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7"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8"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9"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0"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1"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2"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63"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4"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5"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6"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7"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8"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9"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0"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1"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2"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235" name="Group 234">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36"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7"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8"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9"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0"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1"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2"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3"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4"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5"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274" name="Picture 2">
            <a:extLst>
              <a:ext uri="{FF2B5EF4-FFF2-40B4-BE49-F238E27FC236}">
                <a16:creationId xmlns:a16="http://schemas.microsoft.com/office/drawing/2014/main" id="{6D651BB0-1DFD-4941-83DD-704006F6B13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76" name="Round Diagonal Corner Rectangle 6">
            <a:extLst>
              <a:ext uri="{FF2B5EF4-FFF2-40B4-BE49-F238E27FC236}">
                <a16:creationId xmlns:a16="http://schemas.microsoft.com/office/drawing/2014/main" id="{3D66C6E3-EBD2-40B7-8FD8-D6D2250FC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0544" y="808057"/>
            <a:ext cx="10227733"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clipart, sign&#10;&#10;Description automatically generated">
            <a:extLst>
              <a:ext uri="{FF2B5EF4-FFF2-40B4-BE49-F238E27FC236}">
                <a16:creationId xmlns:a16="http://schemas.microsoft.com/office/drawing/2014/main" id="{FDC837C3-E952-490C-978A-F92B773B40E8}"/>
              </a:ext>
            </a:extLst>
          </p:cNvPr>
          <p:cNvPicPr>
            <a:picLocks noChangeAspect="1"/>
          </p:cNvPicPr>
          <p:nvPr/>
        </p:nvPicPr>
        <p:blipFill>
          <a:blip r:embed="rId4"/>
          <a:stretch>
            <a:fillRect/>
          </a:stretch>
        </p:blipFill>
        <p:spPr>
          <a:xfrm>
            <a:off x="2025702" y="1136606"/>
            <a:ext cx="8137416" cy="4577297"/>
          </a:xfrm>
          <a:prstGeom prst="rect">
            <a:avLst/>
          </a:prstGeom>
        </p:spPr>
      </p:pic>
    </p:spTree>
    <p:extLst>
      <p:ext uri="{BB962C8B-B14F-4D97-AF65-F5344CB8AC3E}">
        <p14:creationId xmlns:p14="http://schemas.microsoft.com/office/powerpoint/2010/main" val="6171934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A8A819-0697-4AE9-B787-3E92ABC42AAA}"/>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5" name="Picture 4">
            <a:extLst>
              <a:ext uri="{FF2B5EF4-FFF2-40B4-BE49-F238E27FC236}">
                <a16:creationId xmlns:a16="http://schemas.microsoft.com/office/drawing/2014/main" id="{3A6180D8-E259-4A64-9CBB-56081567FF99}"/>
              </a:ext>
            </a:extLst>
          </p:cNvPr>
          <p:cNvPicPr>
            <a:picLocks noChangeAspect="1"/>
          </p:cNvPicPr>
          <p:nvPr/>
        </p:nvPicPr>
        <p:blipFill>
          <a:blip r:embed="rId2"/>
          <a:stretch>
            <a:fillRect/>
          </a:stretch>
        </p:blipFill>
        <p:spPr>
          <a:xfrm>
            <a:off x="2337956" y="890337"/>
            <a:ext cx="9477976" cy="5253537"/>
          </a:xfrm>
          <a:prstGeom prst="rect">
            <a:avLst/>
          </a:prstGeom>
        </p:spPr>
      </p:pic>
    </p:spTree>
    <p:extLst>
      <p:ext uri="{BB962C8B-B14F-4D97-AF65-F5344CB8AC3E}">
        <p14:creationId xmlns:p14="http://schemas.microsoft.com/office/powerpoint/2010/main" val="22785659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E708D0-E1C3-4FD4-911D-CA684C04307C}"/>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5" name="Picture 4">
            <a:extLst>
              <a:ext uri="{FF2B5EF4-FFF2-40B4-BE49-F238E27FC236}">
                <a16:creationId xmlns:a16="http://schemas.microsoft.com/office/drawing/2014/main" id="{C6F26085-1E09-4B54-9C68-6B2389F93511}"/>
              </a:ext>
            </a:extLst>
          </p:cNvPr>
          <p:cNvPicPr>
            <a:picLocks noChangeAspect="1"/>
          </p:cNvPicPr>
          <p:nvPr/>
        </p:nvPicPr>
        <p:blipFill>
          <a:blip r:embed="rId2"/>
          <a:stretch>
            <a:fillRect/>
          </a:stretch>
        </p:blipFill>
        <p:spPr>
          <a:xfrm>
            <a:off x="2337956" y="1395662"/>
            <a:ext cx="9515403" cy="4749965"/>
          </a:xfrm>
          <a:prstGeom prst="rect">
            <a:avLst/>
          </a:prstGeom>
        </p:spPr>
      </p:pic>
    </p:spTree>
    <p:extLst>
      <p:ext uri="{BB962C8B-B14F-4D97-AF65-F5344CB8AC3E}">
        <p14:creationId xmlns:p14="http://schemas.microsoft.com/office/powerpoint/2010/main" val="6190322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73331D-5332-45C3-A3F0-FF4715FEF21A}"/>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5" name="Picture 4">
            <a:extLst>
              <a:ext uri="{FF2B5EF4-FFF2-40B4-BE49-F238E27FC236}">
                <a16:creationId xmlns:a16="http://schemas.microsoft.com/office/drawing/2014/main" id="{952C4367-1079-4097-AC04-DD7548943ED4}"/>
              </a:ext>
            </a:extLst>
          </p:cNvPr>
          <p:cNvPicPr>
            <a:picLocks noChangeAspect="1"/>
          </p:cNvPicPr>
          <p:nvPr/>
        </p:nvPicPr>
        <p:blipFill>
          <a:blip r:embed="rId2"/>
          <a:stretch>
            <a:fillRect/>
          </a:stretch>
        </p:blipFill>
        <p:spPr>
          <a:xfrm>
            <a:off x="2337956" y="1419726"/>
            <a:ext cx="9496102" cy="4733172"/>
          </a:xfrm>
          <a:prstGeom prst="rect">
            <a:avLst/>
          </a:prstGeom>
        </p:spPr>
      </p:pic>
    </p:spTree>
    <p:extLst>
      <p:ext uri="{BB962C8B-B14F-4D97-AF65-F5344CB8AC3E}">
        <p14:creationId xmlns:p14="http://schemas.microsoft.com/office/powerpoint/2010/main" val="9875713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133AE5-C3AD-452E-A7DB-BACDC12730B1}"/>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5" name="Picture 4">
            <a:extLst>
              <a:ext uri="{FF2B5EF4-FFF2-40B4-BE49-F238E27FC236}">
                <a16:creationId xmlns:a16="http://schemas.microsoft.com/office/drawing/2014/main" id="{24DAE6C2-FCA5-4ADF-995C-059EC9124A85}"/>
              </a:ext>
            </a:extLst>
          </p:cNvPr>
          <p:cNvPicPr>
            <a:picLocks noChangeAspect="1"/>
          </p:cNvPicPr>
          <p:nvPr/>
        </p:nvPicPr>
        <p:blipFill>
          <a:blip r:embed="rId2"/>
          <a:stretch>
            <a:fillRect/>
          </a:stretch>
        </p:blipFill>
        <p:spPr>
          <a:xfrm>
            <a:off x="2337956" y="1503947"/>
            <a:ext cx="9491339" cy="4630907"/>
          </a:xfrm>
          <a:prstGeom prst="rect">
            <a:avLst/>
          </a:prstGeom>
        </p:spPr>
      </p:pic>
    </p:spTree>
    <p:extLst>
      <p:ext uri="{BB962C8B-B14F-4D97-AF65-F5344CB8AC3E}">
        <p14:creationId xmlns:p14="http://schemas.microsoft.com/office/powerpoint/2010/main" val="10179160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DB2ED06-1611-4FD7-87A0-BA5B3F3B96F6}"/>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5" name="Picture 4">
            <a:extLst>
              <a:ext uri="{FF2B5EF4-FFF2-40B4-BE49-F238E27FC236}">
                <a16:creationId xmlns:a16="http://schemas.microsoft.com/office/drawing/2014/main" id="{FC1EB478-4D95-4654-AE3E-FE8CA2C9ECBC}"/>
              </a:ext>
            </a:extLst>
          </p:cNvPr>
          <p:cNvPicPr>
            <a:picLocks noChangeAspect="1"/>
          </p:cNvPicPr>
          <p:nvPr/>
        </p:nvPicPr>
        <p:blipFill>
          <a:blip r:embed="rId2"/>
          <a:stretch>
            <a:fillRect/>
          </a:stretch>
        </p:blipFill>
        <p:spPr>
          <a:xfrm>
            <a:off x="2337955" y="1347537"/>
            <a:ext cx="9498609" cy="4805361"/>
          </a:xfrm>
          <a:prstGeom prst="rect">
            <a:avLst/>
          </a:prstGeom>
        </p:spPr>
      </p:pic>
    </p:spTree>
    <p:extLst>
      <p:ext uri="{BB962C8B-B14F-4D97-AF65-F5344CB8AC3E}">
        <p14:creationId xmlns:p14="http://schemas.microsoft.com/office/powerpoint/2010/main" val="3253437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27029E8-F91C-4E46-BDD5-3D7761629F82}"/>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00D43B4E-FCE8-4AAE-A4D3-622E59C664CE}"/>
              </a:ext>
            </a:extLst>
          </p:cNvPr>
          <p:cNvPicPr>
            <a:picLocks noChangeAspect="1"/>
          </p:cNvPicPr>
          <p:nvPr/>
        </p:nvPicPr>
        <p:blipFill>
          <a:blip r:embed="rId2"/>
          <a:stretch>
            <a:fillRect/>
          </a:stretch>
        </p:blipFill>
        <p:spPr>
          <a:xfrm>
            <a:off x="2337956" y="1335505"/>
            <a:ext cx="9500864" cy="4815884"/>
          </a:xfrm>
          <a:prstGeom prst="rect">
            <a:avLst/>
          </a:prstGeom>
        </p:spPr>
      </p:pic>
    </p:spTree>
    <p:extLst>
      <p:ext uri="{BB962C8B-B14F-4D97-AF65-F5344CB8AC3E}">
        <p14:creationId xmlns:p14="http://schemas.microsoft.com/office/powerpoint/2010/main" val="50289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7C57CA-D3A5-420A-8D7B-7FA9BF4A4C31}"/>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2253BA80-8136-41D5-9C77-C4F7069B25CA}"/>
              </a:ext>
            </a:extLst>
          </p:cNvPr>
          <p:cNvPicPr>
            <a:picLocks noChangeAspect="1"/>
          </p:cNvPicPr>
          <p:nvPr/>
        </p:nvPicPr>
        <p:blipFill>
          <a:blip r:embed="rId2"/>
          <a:stretch>
            <a:fillRect/>
          </a:stretch>
        </p:blipFill>
        <p:spPr>
          <a:xfrm>
            <a:off x="2337956" y="1407695"/>
            <a:ext cx="9501116" cy="4739686"/>
          </a:xfrm>
          <a:prstGeom prst="rect">
            <a:avLst/>
          </a:prstGeom>
        </p:spPr>
      </p:pic>
    </p:spTree>
    <p:extLst>
      <p:ext uri="{BB962C8B-B14F-4D97-AF65-F5344CB8AC3E}">
        <p14:creationId xmlns:p14="http://schemas.microsoft.com/office/powerpoint/2010/main" val="41435666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3FA9A4-B39C-4FE8-805F-968591417A90}"/>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4E5F37F3-80B8-40CB-BC27-61605221713C}"/>
              </a:ext>
            </a:extLst>
          </p:cNvPr>
          <p:cNvPicPr>
            <a:picLocks noChangeAspect="1"/>
          </p:cNvPicPr>
          <p:nvPr/>
        </p:nvPicPr>
        <p:blipFill>
          <a:blip r:embed="rId2"/>
          <a:stretch>
            <a:fillRect/>
          </a:stretch>
        </p:blipFill>
        <p:spPr>
          <a:xfrm>
            <a:off x="2337956" y="1322927"/>
            <a:ext cx="9505878" cy="4826963"/>
          </a:xfrm>
          <a:prstGeom prst="rect">
            <a:avLst/>
          </a:prstGeom>
        </p:spPr>
      </p:pic>
    </p:spTree>
    <p:extLst>
      <p:ext uri="{BB962C8B-B14F-4D97-AF65-F5344CB8AC3E}">
        <p14:creationId xmlns:p14="http://schemas.microsoft.com/office/powerpoint/2010/main" val="22553101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C4D0D7-C065-4AF3-B37F-533894055972}"/>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A5A5D092-C908-4582-B0C4-60C364310B91}"/>
              </a:ext>
            </a:extLst>
          </p:cNvPr>
          <p:cNvPicPr>
            <a:picLocks noChangeAspect="1"/>
          </p:cNvPicPr>
          <p:nvPr/>
        </p:nvPicPr>
        <p:blipFill>
          <a:blip r:embed="rId2"/>
          <a:stretch>
            <a:fillRect/>
          </a:stretch>
        </p:blipFill>
        <p:spPr>
          <a:xfrm>
            <a:off x="2351319" y="1431758"/>
            <a:ext cx="9477976" cy="4712112"/>
          </a:xfrm>
          <a:prstGeom prst="rect">
            <a:avLst/>
          </a:prstGeom>
        </p:spPr>
      </p:pic>
    </p:spTree>
    <p:extLst>
      <p:ext uri="{BB962C8B-B14F-4D97-AF65-F5344CB8AC3E}">
        <p14:creationId xmlns:p14="http://schemas.microsoft.com/office/powerpoint/2010/main" val="27388248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EF8A6D-ACFE-4460-8891-3EE3EDAFDF42}"/>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AAD0E36D-06EC-4907-8B08-26701DC0027E}"/>
              </a:ext>
            </a:extLst>
          </p:cNvPr>
          <p:cNvPicPr>
            <a:picLocks noChangeAspect="1"/>
          </p:cNvPicPr>
          <p:nvPr/>
        </p:nvPicPr>
        <p:blipFill>
          <a:blip r:embed="rId2"/>
          <a:stretch>
            <a:fillRect/>
          </a:stretch>
        </p:blipFill>
        <p:spPr>
          <a:xfrm>
            <a:off x="2337956" y="1155032"/>
            <a:ext cx="9493846" cy="4988843"/>
          </a:xfrm>
          <a:prstGeom prst="rect">
            <a:avLst/>
          </a:prstGeom>
        </p:spPr>
      </p:pic>
    </p:spTree>
    <p:extLst>
      <p:ext uri="{BB962C8B-B14F-4D97-AF65-F5344CB8AC3E}">
        <p14:creationId xmlns:p14="http://schemas.microsoft.com/office/powerpoint/2010/main" val="2650118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73" name="Picture 2">
            <a:extLst>
              <a:ext uri="{FF2B5EF4-FFF2-40B4-BE49-F238E27FC236}">
                <a16:creationId xmlns:a16="http://schemas.microsoft.com/office/drawing/2014/main" id="{B882E441-FBBB-4BE0-AD21-E7ADF5F6A4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175" name="Group 174">
            <a:extLst>
              <a:ext uri="{FF2B5EF4-FFF2-40B4-BE49-F238E27FC236}">
                <a16:creationId xmlns:a16="http://schemas.microsoft.com/office/drawing/2014/main" id="{72A9CFA7-7B9A-4AD7-AB70-C7667C5948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76" name="Group 175">
              <a:extLst>
                <a:ext uri="{FF2B5EF4-FFF2-40B4-BE49-F238E27FC236}">
                  <a16:creationId xmlns:a16="http://schemas.microsoft.com/office/drawing/2014/main" id="{02D181EE-0684-4FB2-A7D1-87DC0D9E374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353" name="Rectangle 5">
                <a:extLst>
                  <a:ext uri="{FF2B5EF4-FFF2-40B4-BE49-F238E27FC236}">
                    <a16:creationId xmlns:a16="http://schemas.microsoft.com/office/drawing/2014/main" id="{65F0E1C9-0581-49F0-9914-4BA9274E9FD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54" name="Freeform 6">
                <a:extLst>
                  <a:ext uri="{FF2B5EF4-FFF2-40B4-BE49-F238E27FC236}">
                    <a16:creationId xmlns:a16="http://schemas.microsoft.com/office/drawing/2014/main" id="{921A05EA-3A7D-47C1-AFB8-55355BA872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5" name="Freeform 7">
                <a:extLst>
                  <a:ext uri="{FF2B5EF4-FFF2-40B4-BE49-F238E27FC236}">
                    <a16:creationId xmlns:a16="http://schemas.microsoft.com/office/drawing/2014/main" id="{09782112-2D7D-4B3E-A1F0-A1C3819AD8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6" name="Freeform 8">
                <a:extLst>
                  <a:ext uri="{FF2B5EF4-FFF2-40B4-BE49-F238E27FC236}">
                    <a16:creationId xmlns:a16="http://schemas.microsoft.com/office/drawing/2014/main" id="{4F9C8459-423F-4B2B-ADBE-439B861060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7" name="Freeform 9">
                <a:extLst>
                  <a:ext uri="{FF2B5EF4-FFF2-40B4-BE49-F238E27FC236}">
                    <a16:creationId xmlns:a16="http://schemas.microsoft.com/office/drawing/2014/main" id="{286C3962-CCDF-4801-824A-25618CC479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8" name="Freeform 10">
                <a:extLst>
                  <a:ext uri="{FF2B5EF4-FFF2-40B4-BE49-F238E27FC236}">
                    <a16:creationId xmlns:a16="http://schemas.microsoft.com/office/drawing/2014/main" id="{D640D23A-5BDE-4714-8681-936AAC574E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9" name="Freeform 11">
                <a:extLst>
                  <a:ext uri="{FF2B5EF4-FFF2-40B4-BE49-F238E27FC236}">
                    <a16:creationId xmlns:a16="http://schemas.microsoft.com/office/drawing/2014/main" id="{4F8E92AC-B601-4317-B46F-8ED054DBD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0" name="Freeform 12">
                <a:extLst>
                  <a:ext uri="{FF2B5EF4-FFF2-40B4-BE49-F238E27FC236}">
                    <a16:creationId xmlns:a16="http://schemas.microsoft.com/office/drawing/2014/main" id="{0CF7AD71-F8E9-4F13-BBB9-8D3856C982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1" name="Freeform 13">
                <a:extLst>
                  <a:ext uri="{FF2B5EF4-FFF2-40B4-BE49-F238E27FC236}">
                    <a16:creationId xmlns:a16="http://schemas.microsoft.com/office/drawing/2014/main" id="{32F7368C-4F04-45C5-8243-9E26D8DB11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2" name="Freeform 14">
                <a:extLst>
                  <a:ext uri="{FF2B5EF4-FFF2-40B4-BE49-F238E27FC236}">
                    <a16:creationId xmlns:a16="http://schemas.microsoft.com/office/drawing/2014/main" id="{335A85BC-6E54-4DE0-BB0C-A54BADF221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3" name="Freeform 15">
                <a:extLst>
                  <a:ext uri="{FF2B5EF4-FFF2-40B4-BE49-F238E27FC236}">
                    <a16:creationId xmlns:a16="http://schemas.microsoft.com/office/drawing/2014/main" id="{E7DFA615-C86D-46F3-9A2D-A66EC25C83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4" name="Line 16">
                <a:extLst>
                  <a:ext uri="{FF2B5EF4-FFF2-40B4-BE49-F238E27FC236}">
                    <a16:creationId xmlns:a16="http://schemas.microsoft.com/office/drawing/2014/main" id="{8C9054DF-8242-4F51-AA1F-2C3E578934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65" name="Freeform 17">
                <a:extLst>
                  <a:ext uri="{FF2B5EF4-FFF2-40B4-BE49-F238E27FC236}">
                    <a16:creationId xmlns:a16="http://schemas.microsoft.com/office/drawing/2014/main" id="{C8597469-1168-4794-BA2D-5D8BDAA798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6" name="Freeform 18">
                <a:extLst>
                  <a:ext uri="{FF2B5EF4-FFF2-40B4-BE49-F238E27FC236}">
                    <a16:creationId xmlns:a16="http://schemas.microsoft.com/office/drawing/2014/main" id="{0A19C83D-19FF-4041-B0F8-EB49ABD67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7" name="Freeform 19">
                <a:extLst>
                  <a:ext uri="{FF2B5EF4-FFF2-40B4-BE49-F238E27FC236}">
                    <a16:creationId xmlns:a16="http://schemas.microsoft.com/office/drawing/2014/main" id="{A2794D14-45AE-4C56-893E-1618DE365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8" name="Freeform 20">
                <a:extLst>
                  <a:ext uri="{FF2B5EF4-FFF2-40B4-BE49-F238E27FC236}">
                    <a16:creationId xmlns:a16="http://schemas.microsoft.com/office/drawing/2014/main" id="{5B5CB3C0-3FEC-445D-9AE7-B76DC83184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9" name="Rectangle 21">
                <a:extLst>
                  <a:ext uri="{FF2B5EF4-FFF2-40B4-BE49-F238E27FC236}">
                    <a16:creationId xmlns:a16="http://schemas.microsoft.com/office/drawing/2014/main" id="{EF87049D-247B-4090-A5FD-72596A49C9E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70" name="Freeform 22">
                <a:extLst>
                  <a:ext uri="{FF2B5EF4-FFF2-40B4-BE49-F238E27FC236}">
                    <a16:creationId xmlns:a16="http://schemas.microsoft.com/office/drawing/2014/main" id="{1D048CEC-518F-4BCB-A350-C0B610161B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1" name="Freeform 23">
                <a:extLst>
                  <a:ext uri="{FF2B5EF4-FFF2-40B4-BE49-F238E27FC236}">
                    <a16:creationId xmlns:a16="http://schemas.microsoft.com/office/drawing/2014/main" id="{AA6F6866-13D5-468C-84DE-36A4F41BE7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2" name="Freeform 24">
                <a:extLst>
                  <a:ext uri="{FF2B5EF4-FFF2-40B4-BE49-F238E27FC236}">
                    <a16:creationId xmlns:a16="http://schemas.microsoft.com/office/drawing/2014/main" id="{41E0D740-4AD8-417B-873E-ADFE6632ED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3" name="Freeform 25">
                <a:extLst>
                  <a:ext uri="{FF2B5EF4-FFF2-40B4-BE49-F238E27FC236}">
                    <a16:creationId xmlns:a16="http://schemas.microsoft.com/office/drawing/2014/main" id="{193D799E-85C6-4E13-94FB-1B1629A17C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4" name="Freeform 26">
                <a:extLst>
                  <a:ext uri="{FF2B5EF4-FFF2-40B4-BE49-F238E27FC236}">
                    <a16:creationId xmlns:a16="http://schemas.microsoft.com/office/drawing/2014/main" id="{F60165E1-F8F1-4814-B0D9-A1806CE34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5" name="Freeform 27">
                <a:extLst>
                  <a:ext uri="{FF2B5EF4-FFF2-40B4-BE49-F238E27FC236}">
                    <a16:creationId xmlns:a16="http://schemas.microsoft.com/office/drawing/2014/main" id="{1289F749-6039-4BA9-A27C-DDEA97BAF6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6" name="Freeform 28">
                <a:extLst>
                  <a:ext uri="{FF2B5EF4-FFF2-40B4-BE49-F238E27FC236}">
                    <a16:creationId xmlns:a16="http://schemas.microsoft.com/office/drawing/2014/main" id="{E81B336E-CA05-40DD-A252-78B1426565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7" name="Freeform 29">
                <a:extLst>
                  <a:ext uri="{FF2B5EF4-FFF2-40B4-BE49-F238E27FC236}">
                    <a16:creationId xmlns:a16="http://schemas.microsoft.com/office/drawing/2014/main" id="{27CEA681-1510-4213-A605-0A250A7486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8" name="Freeform 30">
                <a:extLst>
                  <a:ext uri="{FF2B5EF4-FFF2-40B4-BE49-F238E27FC236}">
                    <a16:creationId xmlns:a16="http://schemas.microsoft.com/office/drawing/2014/main" id="{99A7CF31-4EC7-47B7-9A6B-95A0CFC79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9" name="Freeform 31">
                <a:extLst>
                  <a:ext uri="{FF2B5EF4-FFF2-40B4-BE49-F238E27FC236}">
                    <a16:creationId xmlns:a16="http://schemas.microsoft.com/office/drawing/2014/main" id="{733E9F48-DD20-413A-A03E-7C7EF1EFC1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77" name="Group 176">
              <a:extLst>
                <a:ext uri="{FF2B5EF4-FFF2-40B4-BE49-F238E27FC236}">
                  <a16:creationId xmlns:a16="http://schemas.microsoft.com/office/drawing/2014/main" id="{9AC11C72-708D-4226-83D9-8465847864E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78" name="Freeform 32">
                <a:extLst>
                  <a:ext uri="{FF2B5EF4-FFF2-40B4-BE49-F238E27FC236}">
                    <a16:creationId xmlns:a16="http://schemas.microsoft.com/office/drawing/2014/main" id="{A3BDCBC2-F3C9-4322-A19F-92D799BA2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9" name="Freeform 33">
                <a:extLst>
                  <a:ext uri="{FF2B5EF4-FFF2-40B4-BE49-F238E27FC236}">
                    <a16:creationId xmlns:a16="http://schemas.microsoft.com/office/drawing/2014/main" id="{D6499DC4-58DE-4F54-8244-418F53503E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0" name="Freeform 34">
                <a:extLst>
                  <a:ext uri="{FF2B5EF4-FFF2-40B4-BE49-F238E27FC236}">
                    <a16:creationId xmlns:a16="http://schemas.microsoft.com/office/drawing/2014/main" id="{FF4F0425-C4EA-4063-86D6-BA8336ECCE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1" name="Freeform 35">
                <a:extLst>
                  <a:ext uri="{FF2B5EF4-FFF2-40B4-BE49-F238E27FC236}">
                    <a16:creationId xmlns:a16="http://schemas.microsoft.com/office/drawing/2014/main" id="{CBF60FB4-6211-4E97-B5B8-32B0997F8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2" name="Freeform 36">
                <a:extLst>
                  <a:ext uri="{FF2B5EF4-FFF2-40B4-BE49-F238E27FC236}">
                    <a16:creationId xmlns:a16="http://schemas.microsoft.com/office/drawing/2014/main" id="{21925C84-D56D-4B52-874C-AC2783823C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3" name="Freeform 37">
                <a:extLst>
                  <a:ext uri="{FF2B5EF4-FFF2-40B4-BE49-F238E27FC236}">
                    <a16:creationId xmlns:a16="http://schemas.microsoft.com/office/drawing/2014/main" id="{518070E4-22B7-4742-B08A-1BE99661E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4" name="Freeform 38">
                <a:extLst>
                  <a:ext uri="{FF2B5EF4-FFF2-40B4-BE49-F238E27FC236}">
                    <a16:creationId xmlns:a16="http://schemas.microsoft.com/office/drawing/2014/main" id="{325D21C8-5AC6-464B-B6C7-1347BEF537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5" name="Freeform 39">
                <a:extLst>
                  <a:ext uri="{FF2B5EF4-FFF2-40B4-BE49-F238E27FC236}">
                    <a16:creationId xmlns:a16="http://schemas.microsoft.com/office/drawing/2014/main" id="{A17FB258-8D26-45E8-8E81-50E9C1DF86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6" name="Freeform 40">
                <a:extLst>
                  <a:ext uri="{FF2B5EF4-FFF2-40B4-BE49-F238E27FC236}">
                    <a16:creationId xmlns:a16="http://schemas.microsoft.com/office/drawing/2014/main" id="{1F572CD7-AE60-496C-8D34-233853EFBF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7" name="Rectangle 41">
                <a:extLst>
                  <a:ext uri="{FF2B5EF4-FFF2-40B4-BE49-F238E27FC236}">
                    <a16:creationId xmlns:a16="http://schemas.microsoft.com/office/drawing/2014/main" id="{BBFDA56D-E398-47C5-B776-15DD0A9A116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grpSp>
      <p:grpSp>
        <p:nvGrpSpPr>
          <p:cNvPr id="216" name="Group 215">
            <a:extLst>
              <a:ext uri="{FF2B5EF4-FFF2-40B4-BE49-F238E27FC236}">
                <a16:creationId xmlns:a16="http://schemas.microsoft.com/office/drawing/2014/main" id="{BB96BDD4-6276-4C64-B1A3-B252AF54A8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3" cy="6858001"/>
            <a:chOff x="0" y="-1"/>
            <a:chExt cx="12192003" cy="6858001"/>
          </a:xfrm>
        </p:grpSpPr>
        <p:sp useBgFill="1">
          <p:nvSpPr>
            <p:cNvPr id="380" name="Rectangle 216">
              <a:extLst>
                <a:ext uri="{FF2B5EF4-FFF2-40B4-BE49-F238E27FC236}">
                  <a16:creationId xmlns:a16="http://schemas.microsoft.com/office/drawing/2014/main" id="{B0BA10B9-28BF-469A-894E-DBA70634C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1" name="Picture 2">
              <a:extLst>
                <a:ext uri="{FF2B5EF4-FFF2-40B4-BE49-F238E27FC236}">
                  <a16:creationId xmlns:a16="http://schemas.microsoft.com/office/drawing/2014/main" id="{497E0CF6-8F2C-4757-91DD-6F1DC61982F5}"/>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pic>
        <p:nvPicPr>
          <p:cNvPr id="382" name="Picture 2">
            <a:extLst>
              <a:ext uri="{FF2B5EF4-FFF2-40B4-BE49-F238E27FC236}">
                <a16:creationId xmlns:a16="http://schemas.microsoft.com/office/drawing/2014/main" id="{8F0B363E-F67C-4B6D-B052-279A1F2257E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3"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383" name="Round Diagonal Corner Rectangle 6">
            <a:extLst>
              <a:ext uri="{FF2B5EF4-FFF2-40B4-BE49-F238E27FC236}">
                <a16:creationId xmlns:a16="http://schemas.microsoft.com/office/drawing/2014/main" id="{4EC7722C-2EEC-41E3-AB34-C7511BFF5D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5198" y="965200"/>
            <a:ext cx="3022910" cy="4866640"/>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7D52E9A-43C0-45F2-93F4-434D9904E53C}"/>
              </a:ext>
            </a:extLst>
          </p:cNvPr>
          <p:cNvPicPr>
            <a:picLocks noChangeAspect="1"/>
          </p:cNvPicPr>
          <p:nvPr/>
        </p:nvPicPr>
        <p:blipFill>
          <a:blip r:embed="rId4"/>
          <a:stretch>
            <a:fillRect/>
          </a:stretch>
        </p:blipFill>
        <p:spPr>
          <a:xfrm>
            <a:off x="1286929" y="1743620"/>
            <a:ext cx="2379446" cy="3294617"/>
          </a:xfrm>
          <a:prstGeom prst="rect">
            <a:avLst/>
          </a:prstGeom>
        </p:spPr>
      </p:pic>
      <p:sp>
        <p:nvSpPr>
          <p:cNvPr id="384" name="Round Diagonal Corner Rectangle 6">
            <a:extLst>
              <a:ext uri="{FF2B5EF4-FFF2-40B4-BE49-F238E27FC236}">
                <a16:creationId xmlns:a16="http://schemas.microsoft.com/office/drawing/2014/main" id="{389C0521-4932-469F-B6BD-2AFD2E7E6D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9834" y="965199"/>
            <a:ext cx="6916965" cy="4866640"/>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243EE06-3D3F-45EB-8D16-A6C207E91364}"/>
              </a:ext>
            </a:extLst>
          </p:cNvPr>
          <p:cNvPicPr>
            <a:picLocks noChangeAspect="1"/>
          </p:cNvPicPr>
          <p:nvPr/>
        </p:nvPicPr>
        <p:blipFill>
          <a:blip r:embed="rId5"/>
          <a:stretch>
            <a:fillRect/>
          </a:stretch>
        </p:blipFill>
        <p:spPr>
          <a:xfrm>
            <a:off x="4383393" y="2176463"/>
            <a:ext cx="6726041" cy="2158542"/>
          </a:xfrm>
          <a:prstGeom prst="rect">
            <a:avLst/>
          </a:prstGeom>
        </p:spPr>
      </p:pic>
    </p:spTree>
    <p:extLst>
      <p:ext uri="{BB962C8B-B14F-4D97-AF65-F5344CB8AC3E}">
        <p14:creationId xmlns:p14="http://schemas.microsoft.com/office/powerpoint/2010/main" val="3035754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C9B55AC-491A-42F2-8248-B7E3B74ADBEC}"/>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4B793B3D-ED0B-4AD4-A09C-3F13AEF8CF40}"/>
              </a:ext>
            </a:extLst>
          </p:cNvPr>
          <p:cNvPicPr>
            <a:picLocks noChangeAspect="1"/>
          </p:cNvPicPr>
          <p:nvPr/>
        </p:nvPicPr>
        <p:blipFill>
          <a:blip r:embed="rId2"/>
          <a:stretch>
            <a:fillRect/>
          </a:stretch>
        </p:blipFill>
        <p:spPr>
          <a:xfrm>
            <a:off x="2348812" y="1239253"/>
            <a:ext cx="9477976" cy="4913142"/>
          </a:xfrm>
          <a:prstGeom prst="rect">
            <a:avLst/>
          </a:prstGeom>
        </p:spPr>
      </p:pic>
    </p:spTree>
    <p:extLst>
      <p:ext uri="{BB962C8B-B14F-4D97-AF65-F5344CB8AC3E}">
        <p14:creationId xmlns:p14="http://schemas.microsoft.com/office/powerpoint/2010/main" val="22181836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E7E175-D837-4483-98EF-CD4B7E7E55AE}"/>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EABDB85F-BE9E-40E7-AFB8-A0A29E96F1E0}"/>
              </a:ext>
            </a:extLst>
          </p:cNvPr>
          <p:cNvPicPr>
            <a:picLocks noChangeAspect="1"/>
          </p:cNvPicPr>
          <p:nvPr/>
        </p:nvPicPr>
        <p:blipFill>
          <a:blip r:embed="rId2"/>
          <a:stretch>
            <a:fillRect/>
          </a:stretch>
        </p:blipFill>
        <p:spPr>
          <a:xfrm>
            <a:off x="2337956" y="1141906"/>
            <a:ext cx="9517910" cy="5007230"/>
          </a:xfrm>
          <a:prstGeom prst="rect">
            <a:avLst/>
          </a:prstGeom>
        </p:spPr>
      </p:pic>
    </p:spTree>
    <p:extLst>
      <p:ext uri="{BB962C8B-B14F-4D97-AF65-F5344CB8AC3E}">
        <p14:creationId xmlns:p14="http://schemas.microsoft.com/office/powerpoint/2010/main" val="1574031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752A66-1A80-4BFC-8E5E-D01E48395C92}"/>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817B2D6D-5942-4D38-BDD3-71D076B4C66C}"/>
              </a:ext>
            </a:extLst>
          </p:cNvPr>
          <p:cNvPicPr>
            <a:picLocks noChangeAspect="1"/>
          </p:cNvPicPr>
          <p:nvPr/>
        </p:nvPicPr>
        <p:blipFill>
          <a:blip r:embed="rId2"/>
          <a:stretch>
            <a:fillRect/>
          </a:stretch>
        </p:blipFill>
        <p:spPr>
          <a:xfrm>
            <a:off x="2337955" y="1250738"/>
            <a:ext cx="9498609" cy="4901155"/>
          </a:xfrm>
          <a:prstGeom prst="rect">
            <a:avLst/>
          </a:prstGeom>
        </p:spPr>
      </p:pic>
    </p:spTree>
    <p:extLst>
      <p:ext uri="{BB962C8B-B14F-4D97-AF65-F5344CB8AC3E}">
        <p14:creationId xmlns:p14="http://schemas.microsoft.com/office/powerpoint/2010/main" val="42326667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8D08EF-4D92-43B1-9DE9-DB79131440D4}"/>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D2D55E8C-BBC7-4009-ADC8-8B3EFAF3D84B}"/>
              </a:ext>
            </a:extLst>
          </p:cNvPr>
          <p:cNvPicPr>
            <a:picLocks noChangeAspect="1"/>
          </p:cNvPicPr>
          <p:nvPr/>
        </p:nvPicPr>
        <p:blipFill>
          <a:blip r:embed="rId2"/>
          <a:stretch>
            <a:fillRect/>
          </a:stretch>
        </p:blipFill>
        <p:spPr>
          <a:xfrm>
            <a:off x="2337956" y="1167062"/>
            <a:ext cx="9496102" cy="4969045"/>
          </a:xfrm>
          <a:prstGeom prst="rect">
            <a:avLst/>
          </a:prstGeom>
        </p:spPr>
      </p:pic>
    </p:spTree>
    <p:extLst>
      <p:ext uri="{BB962C8B-B14F-4D97-AF65-F5344CB8AC3E}">
        <p14:creationId xmlns:p14="http://schemas.microsoft.com/office/powerpoint/2010/main" val="27094932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A4F13C-C75B-41D5-B08E-BDC1307E73A4}"/>
              </a:ext>
            </a:extLst>
          </p:cNvPr>
          <p:cNvPicPr>
            <a:picLocks noChangeAspect="1"/>
          </p:cNvPicPr>
          <p:nvPr/>
        </p:nvPicPr>
        <p:blipFill>
          <a:blip r:embed="rId2"/>
          <a:stretch>
            <a:fillRect/>
          </a:stretch>
        </p:blipFill>
        <p:spPr>
          <a:xfrm>
            <a:off x="1761331" y="1895476"/>
            <a:ext cx="2505075" cy="3276600"/>
          </a:xfrm>
          <a:prstGeom prst="rect">
            <a:avLst/>
          </a:prstGeom>
        </p:spPr>
      </p:pic>
      <p:sp>
        <p:nvSpPr>
          <p:cNvPr id="50" name="TextBox 49">
            <a:extLst>
              <a:ext uri="{FF2B5EF4-FFF2-40B4-BE49-F238E27FC236}">
                <a16:creationId xmlns:a16="http://schemas.microsoft.com/office/drawing/2014/main" id="{972CD887-BC06-47E5-BC7D-04CC457525B8}"/>
              </a:ext>
            </a:extLst>
          </p:cNvPr>
          <p:cNvSpPr txBox="1"/>
          <p:nvPr/>
        </p:nvSpPr>
        <p:spPr>
          <a:xfrm>
            <a:off x="4618759" y="2768169"/>
            <a:ext cx="6099462" cy="1477328"/>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JavaScript is a lightweight, interpreted programming language. It is designed for creating network-centric applications. It is complimentary to and integrated with Java. JavaScript is very easy to implement because it is integrated with HTML. It is open and cross-platform.</a:t>
            </a:r>
            <a:endParaRPr lang="en-PH"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444440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D1D5CD72-8830-42B1-9475-93EBF4AD2575}"/>
              </a:ext>
            </a:extLst>
          </p:cNvPr>
          <p:cNvSpPr txBox="1"/>
          <p:nvPr/>
        </p:nvSpPr>
        <p:spPr>
          <a:xfrm>
            <a:off x="1654752" y="661939"/>
            <a:ext cx="6099462" cy="3970318"/>
          </a:xfrm>
          <a:prstGeom prst="rect">
            <a:avLst/>
          </a:prstGeom>
          <a:noFill/>
        </p:spPr>
        <p:txBody>
          <a:bodyPr wrap="square">
            <a:spAutoFit/>
          </a:bodyPr>
          <a:lstStyle/>
          <a:p>
            <a:pPr algn="l"/>
            <a:r>
              <a:rPr lang="en-US" b="0" i="0" dirty="0" err="1">
                <a:effectLst/>
                <a:latin typeface="Arial" panose="020B0604020202020204" pitchFamily="34" charset="0"/>
              </a:rPr>
              <a:t>Javascript</a:t>
            </a:r>
            <a:r>
              <a:rPr lang="en-US" b="0" i="0" dirty="0">
                <a:effectLst/>
                <a:latin typeface="Arial" panose="020B0604020202020204" pitchFamily="34" charset="0"/>
              </a:rPr>
              <a:t> Topics :</a:t>
            </a:r>
          </a:p>
          <a:p>
            <a:pPr algn="l"/>
            <a:endParaRPr lang="en-US" b="0" i="0" dirty="0">
              <a:effectLst/>
              <a:latin typeface="Arial" panose="020B0604020202020204" pitchFamily="34" charset="0"/>
            </a:endParaRPr>
          </a:p>
          <a:p>
            <a:pPr marL="285750" indent="-285750" algn="l">
              <a:buFontTx/>
              <a:buChar char="-"/>
            </a:pPr>
            <a:r>
              <a:rPr lang="en-US" dirty="0">
                <a:latin typeface="Arial" panose="020B0604020202020204" pitchFamily="34" charset="0"/>
              </a:rPr>
              <a:t>Output</a:t>
            </a:r>
          </a:p>
          <a:p>
            <a:pPr marL="285750" indent="-285750" algn="l">
              <a:buFontTx/>
              <a:buChar char="-"/>
            </a:pPr>
            <a:r>
              <a:rPr lang="en-US" dirty="0">
                <a:latin typeface="Arial" panose="020B0604020202020204" pitchFamily="34" charset="0"/>
              </a:rPr>
              <a:t>Syntax</a:t>
            </a:r>
          </a:p>
          <a:p>
            <a:pPr marL="285750" indent="-285750" algn="l">
              <a:buFontTx/>
              <a:buChar char="-"/>
            </a:pPr>
            <a:r>
              <a:rPr lang="en-US" dirty="0">
                <a:latin typeface="Arial" panose="020B0604020202020204" pitchFamily="34" charset="0"/>
              </a:rPr>
              <a:t>Variables</a:t>
            </a:r>
          </a:p>
          <a:p>
            <a:pPr marL="285750" indent="-285750" algn="l">
              <a:buFontTx/>
              <a:buChar char="-"/>
            </a:pPr>
            <a:r>
              <a:rPr lang="en-US" b="0" i="0" dirty="0">
                <a:effectLst/>
                <a:latin typeface="Arial" panose="020B0604020202020204" pitchFamily="34" charset="0"/>
              </a:rPr>
              <a:t>Data Types</a:t>
            </a:r>
          </a:p>
          <a:p>
            <a:pPr marL="285750" indent="-285750" algn="l">
              <a:buFontTx/>
              <a:buChar char="-"/>
            </a:pPr>
            <a:r>
              <a:rPr lang="en-US" dirty="0">
                <a:latin typeface="Arial" panose="020B0604020202020204" pitchFamily="34" charset="0"/>
              </a:rPr>
              <a:t>Conditionals</a:t>
            </a:r>
          </a:p>
          <a:p>
            <a:pPr marL="285750" indent="-285750" algn="l">
              <a:buFontTx/>
              <a:buChar char="-"/>
            </a:pPr>
            <a:r>
              <a:rPr lang="en-US" dirty="0">
                <a:latin typeface="Arial" panose="020B0604020202020204" pitchFamily="34" charset="0"/>
              </a:rPr>
              <a:t>Functions</a:t>
            </a:r>
            <a:endParaRPr lang="en-US" b="0" i="0" dirty="0">
              <a:effectLst/>
              <a:latin typeface="Arial" panose="020B0604020202020204" pitchFamily="34" charset="0"/>
            </a:endParaRPr>
          </a:p>
          <a:p>
            <a:pPr marL="285750" indent="-285750" algn="l">
              <a:buFontTx/>
              <a:buChar char="-"/>
            </a:pPr>
            <a:r>
              <a:rPr lang="en-US" dirty="0">
                <a:latin typeface="Arial" panose="020B0604020202020204" pitchFamily="34" charset="0"/>
              </a:rPr>
              <a:t>Scopes</a:t>
            </a:r>
          </a:p>
          <a:p>
            <a:pPr marL="285750" indent="-285750" algn="l">
              <a:buFontTx/>
              <a:buChar char="-"/>
            </a:pPr>
            <a:r>
              <a:rPr lang="en-US" dirty="0">
                <a:latin typeface="Arial" panose="020B0604020202020204" pitchFamily="34" charset="0"/>
              </a:rPr>
              <a:t>Closures</a:t>
            </a:r>
          </a:p>
          <a:p>
            <a:pPr marL="285750" indent="-285750" algn="l">
              <a:buFontTx/>
              <a:buChar char="-"/>
            </a:pPr>
            <a:r>
              <a:rPr lang="en-US" b="0" i="0" dirty="0">
                <a:effectLst/>
                <a:latin typeface="Arial" panose="020B0604020202020204" pitchFamily="34" charset="0"/>
              </a:rPr>
              <a:t>Loops / Iterations</a:t>
            </a:r>
          </a:p>
          <a:p>
            <a:pPr marL="285750" indent="-285750" algn="l">
              <a:buFontTx/>
              <a:buChar char="-"/>
            </a:pPr>
            <a:r>
              <a:rPr lang="en-US" dirty="0">
                <a:latin typeface="Arial" panose="020B0604020202020204" pitchFamily="34" charset="0"/>
              </a:rPr>
              <a:t>Objects and Arrays</a:t>
            </a:r>
          </a:p>
          <a:p>
            <a:pPr marL="285750" indent="-285750" algn="l">
              <a:buFontTx/>
              <a:buChar char="-"/>
            </a:pPr>
            <a:r>
              <a:rPr lang="en-US" dirty="0">
                <a:latin typeface="Arial" panose="020B0604020202020204" pitchFamily="34" charset="0"/>
              </a:rPr>
              <a:t>Looping</a:t>
            </a:r>
          </a:p>
          <a:p>
            <a:pPr marL="285750" indent="-285750" algn="l">
              <a:buFontTx/>
              <a:buChar char="-"/>
            </a:pPr>
            <a:endParaRPr lang="en-US" dirty="0">
              <a:latin typeface="Arial" panose="020B0604020202020204" pitchFamily="34" charset="0"/>
            </a:endParaRPr>
          </a:p>
        </p:txBody>
      </p:sp>
    </p:spTree>
    <p:extLst>
      <p:ext uri="{BB962C8B-B14F-4D97-AF65-F5344CB8AC3E}">
        <p14:creationId xmlns:p14="http://schemas.microsoft.com/office/powerpoint/2010/main" val="36860893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80A3F6-265C-44EB-8A11-B1106E56C689}"/>
              </a:ext>
            </a:extLst>
          </p:cNvPr>
          <p:cNvPicPr>
            <a:picLocks noChangeAspect="1"/>
          </p:cNvPicPr>
          <p:nvPr/>
        </p:nvPicPr>
        <p:blipFill>
          <a:blip r:embed="rId2"/>
          <a:stretch>
            <a:fillRect/>
          </a:stretch>
        </p:blipFill>
        <p:spPr>
          <a:xfrm>
            <a:off x="1423987" y="1162050"/>
            <a:ext cx="9344025" cy="4533900"/>
          </a:xfrm>
          <a:prstGeom prst="rect">
            <a:avLst/>
          </a:prstGeom>
        </p:spPr>
      </p:pic>
    </p:spTree>
    <p:extLst>
      <p:ext uri="{BB962C8B-B14F-4D97-AF65-F5344CB8AC3E}">
        <p14:creationId xmlns:p14="http://schemas.microsoft.com/office/powerpoint/2010/main" val="4153899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54BB019F-0D64-4781-994D-87FF7ACCF9EB}"/>
              </a:ext>
            </a:extLst>
          </p:cNvPr>
          <p:cNvPicPr>
            <a:picLocks noChangeAspect="1"/>
          </p:cNvPicPr>
          <p:nvPr/>
        </p:nvPicPr>
        <p:blipFill>
          <a:blip r:embed="rId2"/>
          <a:stretch>
            <a:fillRect/>
          </a:stretch>
        </p:blipFill>
        <p:spPr>
          <a:xfrm>
            <a:off x="1761331" y="1895476"/>
            <a:ext cx="2505075" cy="3276600"/>
          </a:xfrm>
          <a:prstGeom prst="rect">
            <a:avLst/>
          </a:prstGeom>
        </p:spPr>
      </p:pic>
      <p:pic>
        <p:nvPicPr>
          <p:cNvPr id="3" name="Picture 2">
            <a:extLst>
              <a:ext uri="{FF2B5EF4-FFF2-40B4-BE49-F238E27FC236}">
                <a16:creationId xmlns:a16="http://schemas.microsoft.com/office/drawing/2014/main" id="{1CCB6519-380D-4EFB-AFB1-08991B3D3BC9}"/>
              </a:ext>
            </a:extLst>
          </p:cNvPr>
          <p:cNvPicPr>
            <a:picLocks noChangeAspect="1"/>
          </p:cNvPicPr>
          <p:nvPr/>
        </p:nvPicPr>
        <p:blipFill>
          <a:blip r:embed="rId3"/>
          <a:stretch>
            <a:fillRect/>
          </a:stretch>
        </p:blipFill>
        <p:spPr>
          <a:xfrm>
            <a:off x="4968874" y="3667126"/>
            <a:ext cx="4314825" cy="1504950"/>
          </a:xfrm>
          <a:prstGeom prst="rect">
            <a:avLst/>
          </a:prstGeom>
        </p:spPr>
      </p:pic>
      <p:pic>
        <p:nvPicPr>
          <p:cNvPr id="5" name="Picture 4">
            <a:extLst>
              <a:ext uri="{FF2B5EF4-FFF2-40B4-BE49-F238E27FC236}">
                <a16:creationId xmlns:a16="http://schemas.microsoft.com/office/drawing/2014/main" id="{302F8FB2-E540-4096-9C2F-09A204876056}"/>
              </a:ext>
            </a:extLst>
          </p:cNvPr>
          <p:cNvPicPr>
            <a:picLocks noChangeAspect="1"/>
          </p:cNvPicPr>
          <p:nvPr/>
        </p:nvPicPr>
        <p:blipFill rotWithShape="1">
          <a:blip r:embed="rId4"/>
          <a:srcRect r="44026"/>
          <a:stretch/>
        </p:blipFill>
        <p:spPr>
          <a:xfrm>
            <a:off x="4968874" y="1890569"/>
            <a:ext cx="5582083" cy="1428750"/>
          </a:xfrm>
          <a:prstGeom prst="rect">
            <a:avLst/>
          </a:prstGeom>
        </p:spPr>
      </p:pic>
      <p:sp>
        <p:nvSpPr>
          <p:cNvPr id="50" name="Rectangle 49">
            <a:extLst>
              <a:ext uri="{FF2B5EF4-FFF2-40B4-BE49-F238E27FC236}">
                <a16:creationId xmlns:a16="http://schemas.microsoft.com/office/drawing/2014/main" id="{7D0AB15B-C56D-4827-85A5-09F0BDA0F18B}"/>
              </a:ext>
            </a:extLst>
          </p:cNvPr>
          <p:cNvSpPr/>
          <p:nvPr/>
        </p:nvSpPr>
        <p:spPr>
          <a:xfrm>
            <a:off x="1182688" y="360805"/>
            <a:ext cx="10182222" cy="584775"/>
          </a:xfrm>
          <a:prstGeom prst="rect">
            <a:avLst/>
          </a:prstGeom>
        </p:spPr>
        <p:txBody>
          <a:bodyPr wrap="square">
            <a:spAutoFit/>
          </a:bodyPr>
          <a:lstStyle/>
          <a:p>
            <a:pPr algn="ctr"/>
            <a:r>
              <a:rPr lang="en-US" sz="3200" dirty="0" err="1">
                <a:latin typeface="Arial" panose="020B0604020202020204" pitchFamily="34" charset="0"/>
              </a:rPr>
              <a:t>Javascript</a:t>
            </a:r>
            <a:r>
              <a:rPr lang="en-US" sz="3200" dirty="0">
                <a:latin typeface="Arial" panose="020B0604020202020204" pitchFamily="34" charset="0"/>
              </a:rPr>
              <a:t> Syntax and Output</a:t>
            </a:r>
          </a:p>
        </p:txBody>
      </p:sp>
    </p:spTree>
    <p:extLst>
      <p:ext uri="{BB962C8B-B14F-4D97-AF65-F5344CB8AC3E}">
        <p14:creationId xmlns:p14="http://schemas.microsoft.com/office/powerpoint/2010/main" val="42329763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D9E551-2762-4B8B-B9BA-334A3BA8470A}"/>
              </a:ext>
            </a:extLst>
          </p:cNvPr>
          <p:cNvPicPr>
            <a:picLocks noChangeAspect="1"/>
          </p:cNvPicPr>
          <p:nvPr/>
        </p:nvPicPr>
        <p:blipFill>
          <a:blip r:embed="rId2"/>
          <a:stretch>
            <a:fillRect/>
          </a:stretch>
        </p:blipFill>
        <p:spPr>
          <a:xfrm>
            <a:off x="642937" y="538162"/>
            <a:ext cx="10906125" cy="5781675"/>
          </a:xfrm>
          <a:prstGeom prst="rect">
            <a:avLst/>
          </a:prstGeom>
        </p:spPr>
      </p:pic>
    </p:spTree>
    <p:extLst>
      <p:ext uri="{BB962C8B-B14F-4D97-AF65-F5344CB8AC3E}">
        <p14:creationId xmlns:p14="http://schemas.microsoft.com/office/powerpoint/2010/main" val="39170344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2AB8BDA5-AEB4-47DA-A727-31AA64210196}"/>
              </a:ext>
            </a:extLst>
          </p:cNvPr>
          <p:cNvSpPr txBox="1"/>
          <p:nvPr/>
        </p:nvSpPr>
        <p:spPr>
          <a:xfrm>
            <a:off x="969007" y="1446595"/>
            <a:ext cx="10501312" cy="3693319"/>
          </a:xfrm>
          <a:prstGeom prst="rect">
            <a:avLst/>
          </a:prstGeom>
          <a:noFill/>
        </p:spPr>
        <p:txBody>
          <a:bodyPr wrap="square">
            <a:spAutoFit/>
          </a:bodyPr>
          <a:lstStyle/>
          <a:p>
            <a:pPr algn="l"/>
            <a:r>
              <a:rPr lang="en-US" b="0" i="0" dirty="0">
                <a:effectLst/>
                <a:latin typeface="Arial" panose="020B0604020202020204" pitchFamily="34" charset="0"/>
              </a:rPr>
              <a:t>Advantages of JavaScript</a:t>
            </a:r>
          </a:p>
          <a:p>
            <a:pPr algn="just"/>
            <a:r>
              <a:rPr lang="en-US" b="0" i="0" dirty="0">
                <a:effectLst/>
                <a:latin typeface="Arial" panose="020B0604020202020204" pitchFamily="34" charset="0"/>
              </a:rPr>
              <a:t>The merits of using JavaScript are −</a:t>
            </a:r>
          </a:p>
          <a:p>
            <a:pPr algn="just">
              <a:buFont typeface="Arial" panose="020B0604020202020204" pitchFamily="34" charset="0"/>
              <a:buChar char="•"/>
            </a:pPr>
            <a:r>
              <a:rPr lang="en-US" b="1" i="0" dirty="0">
                <a:effectLst/>
                <a:latin typeface="Arial" panose="020B0604020202020204" pitchFamily="34" charset="0"/>
              </a:rPr>
              <a:t>Less server interaction</a:t>
            </a:r>
            <a:r>
              <a:rPr lang="en-US" b="0" i="0" dirty="0">
                <a:effectLst/>
                <a:latin typeface="Arial" panose="020B0604020202020204" pitchFamily="34" charset="0"/>
              </a:rPr>
              <a:t> − You can validate user input before sending the page off to the server. This saves server traffic, which means less load on your server.</a:t>
            </a:r>
          </a:p>
          <a:p>
            <a:pPr algn="just">
              <a:buFont typeface="Arial" panose="020B0604020202020204" pitchFamily="34" charset="0"/>
              <a:buChar char="•"/>
            </a:pPr>
            <a:endParaRPr lang="en-US" b="0" i="0" dirty="0">
              <a:effectLst/>
              <a:latin typeface="Arial" panose="020B0604020202020204" pitchFamily="34" charset="0"/>
            </a:endParaRPr>
          </a:p>
          <a:p>
            <a:pPr algn="just">
              <a:buFont typeface="Arial" panose="020B0604020202020204" pitchFamily="34" charset="0"/>
              <a:buChar char="•"/>
            </a:pPr>
            <a:r>
              <a:rPr lang="en-US" b="1" i="0" dirty="0">
                <a:effectLst/>
                <a:latin typeface="Arial" panose="020B0604020202020204" pitchFamily="34" charset="0"/>
              </a:rPr>
              <a:t>Immediate feedback to the visitors</a:t>
            </a:r>
            <a:r>
              <a:rPr lang="en-US" b="0" i="0" dirty="0">
                <a:effectLst/>
                <a:latin typeface="Arial" panose="020B0604020202020204" pitchFamily="34" charset="0"/>
              </a:rPr>
              <a:t> − They don't have to wait for a page reload to see if they have forgotten to enter something.</a:t>
            </a:r>
          </a:p>
          <a:p>
            <a:pPr algn="just">
              <a:buFont typeface="Arial" panose="020B0604020202020204" pitchFamily="34" charset="0"/>
              <a:buChar char="•"/>
            </a:pPr>
            <a:endParaRPr lang="en-US" b="0" i="0" dirty="0">
              <a:effectLst/>
              <a:latin typeface="Arial" panose="020B0604020202020204" pitchFamily="34" charset="0"/>
            </a:endParaRPr>
          </a:p>
          <a:p>
            <a:pPr algn="just">
              <a:buFont typeface="Arial" panose="020B0604020202020204" pitchFamily="34" charset="0"/>
              <a:buChar char="•"/>
            </a:pPr>
            <a:r>
              <a:rPr lang="en-US" b="1" i="0" dirty="0">
                <a:effectLst/>
                <a:latin typeface="Arial" panose="020B0604020202020204" pitchFamily="34" charset="0"/>
              </a:rPr>
              <a:t>Increased interactivity</a:t>
            </a:r>
            <a:r>
              <a:rPr lang="en-US" b="0" i="0" dirty="0">
                <a:effectLst/>
                <a:latin typeface="Arial" panose="020B0604020202020204" pitchFamily="34" charset="0"/>
              </a:rPr>
              <a:t> − You can create interfaces that react when the user hovers over them with a mouse or activates them via the keyboard.</a:t>
            </a:r>
          </a:p>
          <a:p>
            <a:pPr algn="just">
              <a:buFont typeface="Arial" panose="020B0604020202020204" pitchFamily="34" charset="0"/>
              <a:buChar char="•"/>
            </a:pPr>
            <a:endParaRPr lang="en-US" b="0" i="0" dirty="0">
              <a:effectLst/>
              <a:latin typeface="Arial" panose="020B0604020202020204" pitchFamily="34" charset="0"/>
            </a:endParaRPr>
          </a:p>
          <a:p>
            <a:pPr algn="just">
              <a:buFont typeface="Arial" panose="020B0604020202020204" pitchFamily="34" charset="0"/>
              <a:buChar char="•"/>
            </a:pPr>
            <a:r>
              <a:rPr lang="en-US" b="1" i="0" dirty="0">
                <a:effectLst/>
                <a:latin typeface="Arial" panose="020B0604020202020204" pitchFamily="34" charset="0"/>
              </a:rPr>
              <a:t>Richer interfaces</a:t>
            </a:r>
            <a:r>
              <a:rPr lang="en-US" b="0" i="0" dirty="0">
                <a:effectLst/>
                <a:latin typeface="Arial" panose="020B0604020202020204" pitchFamily="34" charset="0"/>
              </a:rPr>
              <a:t> − You can use JavaScript to include such items as drag-and-drop components and sliders to give a Rich Interface to your site visitors.</a:t>
            </a:r>
          </a:p>
        </p:txBody>
      </p:sp>
    </p:spTree>
    <p:extLst>
      <p:ext uri="{BB962C8B-B14F-4D97-AF65-F5344CB8AC3E}">
        <p14:creationId xmlns:p14="http://schemas.microsoft.com/office/powerpoint/2010/main" val="3236475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12"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14" name="Group 113">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15" name="Group 114">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27"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8"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9"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0"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1"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2"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3"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4"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5"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6"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7"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8"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39"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0"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1"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2"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3"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4"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5"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6"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7"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8"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9"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0"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1"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2"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3"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16" name="Group 115">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7"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6"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155" name="Picture 2">
            <a:extLst>
              <a:ext uri="{FF2B5EF4-FFF2-40B4-BE49-F238E27FC236}">
                <a16:creationId xmlns:a16="http://schemas.microsoft.com/office/drawing/2014/main" id="{6D651BB0-1DFD-4941-83DD-704006F6B13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57" name="Round Diagonal Corner Rectangle 6">
            <a:extLst>
              <a:ext uri="{FF2B5EF4-FFF2-40B4-BE49-F238E27FC236}">
                <a16:creationId xmlns:a16="http://schemas.microsoft.com/office/drawing/2014/main" id="{3D66C6E3-EBD2-40B7-8FD8-D6D2250FC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0544" y="808057"/>
            <a:ext cx="10227733"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8FBFD31-55C2-44F7-953C-4D7E6D2C76E0}"/>
              </a:ext>
            </a:extLst>
          </p:cNvPr>
          <p:cNvPicPr>
            <a:picLocks noChangeAspect="1"/>
          </p:cNvPicPr>
          <p:nvPr/>
        </p:nvPicPr>
        <p:blipFill>
          <a:blip r:embed="rId4"/>
          <a:stretch>
            <a:fillRect/>
          </a:stretch>
        </p:blipFill>
        <p:spPr>
          <a:xfrm>
            <a:off x="3092904" y="1136606"/>
            <a:ext cx="6003013" cy="4577297"/>
          </a:xfrm>
          <a:prstGeom prst="rect">
            <a:avLst/>
          </a:prstGeom>
        </p:spPr>
      </p:pic>
    </p:spTree>
    <p:extLst>
      <p:ext uri="{BB962C8B-B14F-4D97-AF65-F5344CB8AC3E}">
        <p14:creationId xmlns:p14="http://schemas.microsoft.com/office/powerpoint/2010/main" val="11328469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714136-24F1-478D-B544-9C01CB149989}"/>
              </a:ext>
            </a:extLst>
          </p:cNvPr>
          <p:cNvSpPr txBox="1"/>
          <p:nvPr/>
        </p:nvSpPr>
        <p:spPr>
          <a:xfrm>
            <a:off x="936433" y="1152295"/>
            <a:ext cx="10036366" cy="2585323"/>
          </a:xfrm>
          <a:prstGeom prst="rect">
            <a:avLst/>
          </a:prstGeom>
          <a:noFill/>
        </p:spPr>
        <p:txBody>
          <a:bodyPr wrap="square">
            <a:spAutoFit/>
          </a:bodyPr>
          <a:lstStyle/>
          <a:p>
            <a:pPr algn="l"/>
            <a:r>
              <a:rPr lang="en-US" b="0" i="0" dirty="0">
                <a:effectLst/>
                <a:latin typeface="Arial" panose="020B0604020202020204" pitchFamily="34" charset="0"/>
              </a:rPr>
              <a:t>JavaScript Datatypes</a:t>
            </a:r>
          </a:p>
          <a:p>
            <a:pPr algn="just"/>
            <a:r>
              <a:rPr lang="en-US" b="0" i="0" dirty="0">
                <a:effectLst/>
                <a:latin typeface="Arial" panose="020B0604020202020204" pitchFamily="34" charset="0"/>
              </a:rPr>
              <a:t>One of the most fundamental characteristics of a programming language is the set of data types it supports. These are the type of values that can be represented and manipulated in a programming language.</a:t>
            </a:r>
          </a:p>
          <a:p>
            <a:pPr algn="just"/>
            <a:endParaRPr lang="en-US" b="0" i="0" dirty="0">
              <a:effectLst/>
              <a:latin typeface="Arial" panose="020B0604020202020204" pitchFamily="34" charset="0"/>
            </a:endParaRPr>
          </a:p>
          <a:p>
            <a:pPr algn="just"/>
            <a:r>
              <a:rPr lang="en-US" b="0" i="0" dirty="0">
                <a:effectLst/>
                <a:latin typeface="Arial" panose="020B0604020202020204" pitchFamily="34" charset="0"/>
              </a:rPr>
              <a:t>JavaScript allows you to work with three primitive data types −</a:t>
            </a:r>
          </a:p>
          <a:p>
            <a:pPr algn="just">
              <a:buFont typeface="Arial" panose="020B0604020202020204" pitchFamily="34" charset="0"/>
              <a:buChar char="•"/>
            </a:pPr>
            <a:r>
              <a:rPr lang="en-US" b="1" i="0" dirty="0">
                <a:effectLst/>
                <a:latin typeface="Arial" panose="020B0604020202020204" pitchFamily="34" charset="0"/>
              </a:rPr>
              <a:t>Numbers,</a:t>
            </a:r>
            <a:r>
              <a:rPr lang="en-US" b="0" i="0" dirty="0">
                <a:effectLst/>
                <a:latin typeface="Arial" panose="020B0604020202020204" pitchFamily="34" charset="0"/>
              </a:rPr>
              <a:t> </a:t>
            </a:r>
            <a:r>
              <a:rPr lang="en-US" b="0" i="0" dirty="0" err="1">
                <a:effectLst/>
                <a:latin typeface="Arial" panose="020B0604020202020204" pitchFamily="34" charset="0"/>
              </a:rPr>
              <a:t>eg.</a:t>
            </a:r>
            <a:r>
              <a:rPr lang="en-US" b="0" i="0" dirty="0">
                <a:effectLst/>
                <a:latin typeface="Arial" panose="020B0604020202020204" pitchFamily="34" charset="0"/>
              </a:rPr>
              <a:t> 123, 120.50 etc.</a:t>
            </a:r>
          </a:p>
          <a:p>
            <a:pPr algn="just">
              <a:buFont typeface="Arial" panose="020B0604020202020204" pitchFamily="34" charset="0"/>
              <a:buChar char="•"/>
            </a:pPr>
            <a:r>
              <a:rPr lang="en-US" b="1" i="0" dirty="0">
                <a:effectLst/>
                <a:latin typeface="Arial" panose="020B0604020202020204" pitchFamily="34" charset="0"/>
              </a:rPr>
              <a:t>Strings</a:t>
            </a:r>
            <a:r>
              <a:rPr lang="en-US" b="0" i="0" dirty="0">
                <a:effectLst/>
                <a:latin typeface="Arial" panose="020B0604020202020204" pitchFamily="34" charset="0"/>
              </a:rPr>
              <a:t> of text e.g. "This text string" etc.</a:t>
            </a:r>
          </a:p>
          <a:p>
            <a:pPr algn="just">
              <a:buFont typeface="Arial" panose="020B0604020202020204" pitchFamily="34" charset="0"/>
              <a:buChar char="•"/>
            </a:pPr>
            <a:r>
              <a:rPr lang="en-US" b="1" i="0" dirty="0">
                <a:effectLst/>
                <a:latin typeface="Arial" panose="020B0604020202020204" pitchFamily="34" charset="0"/>
              </a:rPr>
              <a:t>Boolean</a:t>
            </a:r>
            <a:r>
              <a:rPr lang="en-US" b="0" i="0" dirty="0">
                <a:effectLst/>
                <a:latin typeface="Arial" panose="020B0604020202020204" pitchFamily="34" charset="0"/>
              </a:rPr>
              <a:t> e.g. true or false.</a:t>
            </a:r>
          </a:p>
        </p:txBody>
      </p:sp>
    </p:spTree>
    <p:extLst>
      <p:ext uri="{BB962C8B-B14F-4D97-AF65-F5344CB8AC3E}">
        <p14:creationId xmlns:p14="http://schemas.microsoft.com/office/powerpoint/2010/main" val="21786424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310A4C2-9D6E-4913-8B79-4F3FE82DE786}"/>
              </a:ext>
            </a:extLst>
          </p:cNvPr>
          <p:cNvSpPr txBox="1"/>
          <p:nvPr/>
        </p:nvSpPr>
        <p:spPr>
          <a:xfrm>
            <a:off x="969486" y="826839"/>
            <a:ext cx="9309253" cy="2031325"/>
          </a:xfrm>
          <a:prstGeom prst="rect">
            <a:avLst/>
          </a:prstGeom>
          <a:noFill/>
        </p:spPr>
        <p:txBody>
          <a:bodyPr wrap="square">
            <a:spAutoFit/>
          </a:bodyPr>
          <a:lstStyle/>
          <a:p>
            <a:pPr algn="l"/>
            <a:r>
              <a:rPr lang="en-US" b="0" i="0" dirty="0">
                <a:effectLst/>
                <a:latin typeface="Arial" panose="020B0604020202020204" pitchFamily="34" charset="0"/>
              </a:rPr>
              <a:t>JavaScript Variables</a:t>
            </a:r>
          </a:p>
          <a:p>
            <a:pPr algn="just"/>
            <a:r>
              <a:rPr lang="en-US" b="0" i="0" dirty="0">
                <a:effectLst/>
                <a:latin typeface="Arial" panose="020B0604020202020204" pitchFamily="34" charset="0"/>
              </a:rPr>
              <a:t>Like many other programming languages, JavaScript has variables. Variables can be thought of as named containers. You can place data into these containers and then refer to the data simply by naming the container.</a:t>
            </a:r>
          </a:p>
          <a:p>
            <a:pPr algn="just"/>
            <a:endParaRPr lang="en-US" b="0" i="0" dirty="0">
              <a:effectLst/>
              <a:latin typeface="Arial" panose="020B0604020202020204" pitchFamily="34" charset="0"/>
            </a:endParaRPr>
          </a:p>
          <a:p>
            <a:pPr algn="just"/>
            <a:r>
              <a:rPr lang="en-US" b="0" i="0" dirty="0">
                <a:effectLst/>
                <a:latin typeface="Arial" panose="020B0604020202020204" pitchFamily="34" charset="0"/>
              </a:rPr>
              <a:t>Before you use a variable in a JavaScript program, you must declare it. Variables are declared with the </a:t>
            </a:r>
            <a:r>
              <a:rPr lang="en-US" b="1" i="0" dirty="0">
                <a:effectLst/>
                <a:latin typeface="Arial" panose="020B0604020202020204" pitchFamily="34" charset="0"/>
              </a:rPr>
              <a:t>var</a:t>
            </a:r>
            <a:r>
              <a:rPr lang="en-US" b="0" i="0" dirty="0">
                <a:effectLst/>
                <a:latin typeface="Arial" panose="020B0604020202020204" pitchFamily="34" charset="0"/>
              </a:rPr>
              <a:t> keyword as follows.</a:t>
            </a:r>
          </a:p>
        </p:txBody>
      </p:sp>
      <p:pic>
        <p:nvPicPr>
          <p:cNvPr id="7" name="Picture 6">
            <a:extLst>
              <a:ext uri="{FF2B5EF4-FFF2-40B4-BE49-F238E27FC236}">
                <a16:creationId xmlns:a16="http://schemas.microsoft.com/office/drawing/2014/main" id="{5560AFEF-7717-4528-81D1-1095FA69DA67}"/>
              </a:ext>
            </a:extLst>
          </p:cNvPr>
          <p:cNvPicPr>
            <a:picLocks noChangeAspect="1"/>
          </p:cNvPicPr>
          <p:nvPr/>
        </p:nvPicPr>
        <p:blipFill>
          <a:blip r:embed="rId2"/>
          <a:stretch>
            <a:fillRect/>
          </a:stretch>
        </p:blipFill>
        <p:spPr>
          <a:xfrm>
            <a:off x="2136813" y="2964111"/>
            <a:ext cx="7543800" cy="3067050"/>
          </a:xfrm>
          <a:prstGeom prst="rect">
            <a:avLst/>
          </a:prstGeom>
        </p:spPr>
      </p:pic>
    </p:spTree>
    <p:extLst>
      <p:ext uri="{BB962C8B-B14F-4D97-AF65-F5344CB8AC3E}">
        <p14:creationId xmlns:p14="http://schemas.microsoft.com/office/powerpoint/2010/main" val="12727785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4FD17FCB-3E73-4590-94A6-B93EF2100DF5}"/>
              </a:ext>
            </a:extLst>
          </p:cNvPr>
          <p:cNvSpPr txBox="1"/>
          <p:nvPr/>
        </p:nvSpPr>
        <p:spPr>
          <a:xfrm>
            <a:off x="3047082" y="436198"/>
            <a:ext cx="6097836" cy="3139321"/>
          </a:xfrm>
          <a:prstGeom prst="rect">
            <a:avLst/>
          </a:prstGeom>
          <a:noFill/>
        </p:spPr>
        <p:txBody>
          <a:bodyPr wrap="square">
            <a:spAutoFit/>
          </a:bodyPr>
          <a:lstStyle/>
          <a:p>
            <a:pPr algn="l"/>
            <a:r>
              <a:rPr lang="en-US" b="0" i="0" dirty="0">
                <a:effectLst/>
                <a:latin typeface="Arial" panose="020B0604020202020204" pitchFamily="34" charset="0"/>
              </a:rPr>
              <a:t>JavaScript Variable Scope</a:t>
            </a:r>
          </a:p>
          <a:p>
            <a:pPr algn="just"/>
            <a:r>
              <a:rPr lang="en-US" b="0" i="0" dirty="0">
                <a:effectLst/>
                <a:latin typeface="Arial" panose="020B0604020202020204" pitchFamily="34" charset="0"/>
              </a:rPr>
              <a:t>The scope of a variable is the region of your program in which it is defined. JavaScript variables have only two scopes.</a:t>
            </a:r>
          </a:p>
          <a:p>
            <a:pPr algn="just"/>
            <a:endParaRPr lang="en-US" b="0" i="0" dirty="0">
              <a:effectLst/>
              <a:latin typeface="Arial" panose="020B0604020202020204" pitchFamily="34" charset="0"/>
            </a:endParaRPr>
          </a:p>
          <a:p>
            <a:pPr algn="just">
              <a:buFont typeface="Arial" panose="020B0604020202020204" pitchFamily="34" charset="0"/>
              <a:buChar char="•"/>
            </a:pPr>
            <a:r>
              <a:rPr lang="en-US" b="1" i="0" dirty="0">
                <a:effectLst/>
                <a:latin typeface="Arial" panose="020B0604020202020204" pitchFamily="34" charset="0"/>
              </a:rPr>
              <a:t>Global Variables</a:t>
            </a:r>
            <a:r>
              <a:rPr lang="en-US" b="0" i="0" dirty="0">
                <a:effectLst/>
                <a:latin typeface="Arial" panose="020B0604020202020204" pitchFamily="34" charset="0"/>
              </a:rPr>
              <a:t> − A global variable has global scope which means it can be defined anywhere in your JavaScript code.</a:t>
            </a:r>
          </a:p>
          <a:p>
            <a:pPr algn="just">
              <a:buFont typeface="Arial" panose="020B0604020202020204" pitchFamily="34" charset="0"/>
              <a:buChar char="•"/>
            </a:pPr>
            <a:r>
              <a:rPr lang="en-US" b="1" i="0" dirty="0">
                <a:effectLst/>
                <a:latin typeface="Arial" panose="020B0604020202020204" pitchFamily="34" charset="0"/>
              </a:rPr>
              <a:t>Local Variables</a:t>
            </a:r>
            <a:r>
              <a:rPr lang="en-US" b="0" i="0" dirty="0">
                <a:effectLst/>
                <a:latin typeface="Arial" panose="020B0604020202020204" pitchFamily="34" charset="0"/>
              </a:rPr>
              <a:t> − A local variable will be visible only within a function where it is defined. Function parameters are always local to that function.</a:t>
            </a:r>
          </a:p>
        </p:txBody>
      </p:sp>
      <p:pic>
        <p:nvPicPr>
          <p:cNvPr id="4" name="Picture 3">
            <a:extLst>
              <a:ext uri="{FF2B5EF4-FFF2-40B4-BE49-F238E27FC236}">
                <a16:creationId xmlns:a16="http://schemas.microsoft.com/office/drawing/2014/main" id="{81A4F8B6-E595-47B3-AEB2-752D2BA36F46}"/>
              </a:ext>
            </a:extLst>
          </p:cNvPr>
          <p:cNvPicPr>
            <a:picLocks noChangeAspect="1"/>
          </p:cNvPicPr>
          <p:nvPr/>
        </p:nvPicPr>
        <p:blipFill>
          <a:blip r:embed="rId2"/>
          <a:stretch>
            <a:fillRect/>
          </a:stretch>
        </p:blipFill>
        <p:spPr>
          <a:xfrm>
            <a:off x="3151857" y="3593189"/>
            <a:ext cx="6289598" cy="3139321"/>
          </a:xfrm>
          <a:prstGeom prst="rect">
            <a:avLst/>
          </a:prstGeom>
        </p:spPr>
      </p:pic>
    </p:spTree>
    <p:extLst>
      <p:ext uri="{BB962C8B-B14F-4D97-AF65-F5344CB8AC3E}">
        <p14:creationId xmlns:p14="http://schemas.microsoft.com/office/powerpoint/2010/main" val="5077995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5A8B11-8C32-4B4A-A6FC-503BF328E25D}"/>
              </a:ext>
            </a:extLst>
          </p:cNvPr>
          <p:cNvPicPr>
            <a:picLocks noChangeAspect="1"/>
          </p:cNvPicPr>
          <p:nvPr/>
        </p:nvPicPr>
        <p:blipFill>
          <a:blip r:embed="rId2"/>
          <a:stretch>
            <a:fillRect/>
          </a:stretch>
        </p:blipFill>
        <p:spPr>
          <a:xfrm>
            <a:off x="2328862" y="119062"/>
            <a:ext cx="7534275" cy="6619875"/>
          </a:xfrm>
          <a:prstGeom prst="rect">
            <a:avLst/>
          </a:prstGeom>
        </p:spPr>
      </p:pic>
    </p:spTree>
    <p:extLst>
      <p:ext uri="{BB962C8B-B14F-4D97-AF65-F5344CB8AC3E}">
        <p14:creationId xmlns:p14="http://schemas.microsoft.com/office/powerpoint/2010/main" val="20204277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044805-2CE9-4DBD-8325-84C3495C7421}"/>
              </a:ext>
            </a:extLst>
          </p:cNvPr>
          <p:cNvPicPr>
            <a:picLocks noChangeAspect="1"/>
          </p:cNvPicPr>
          <p:nvPr/>
        </p:nvPicPr>
        <p:blipFill>
          <a:blip r:embed="rId2"/>
          <a:stretch>
            <a:fillRect/>
          </a:stretch>
        </p:blipFill>
        <p:spPr>
          <a:xfrm>
            <a:off x="2338387" y="862012"/>
            <a:ext cx="7515225" cy="5133975"/>
          </a:xfrm>
          <a:prstGeom prst="rect">
            <a:avLst/>
          </a:prstGeom>
        </p:spPr>
      </p:pic>
    </p:spTree>
    <p:extLst>
      <p:ext uri="{BB962C8B-B14F-4D97-AF65-F5344CB8AC3E}">
        <p14:creationId xmlns:p14="http://schemas.microsoft.com/office/powerpoint/2010/main" val="41743418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08CB39-70E0-4921-94AE-96DE83A931CC}"/>
              </a:ext>
            </a:extLst>
          </p:cNvPr>
          <p:cNvPicPr>
            <a:picLocks noChangeAspect="1"/>
          </p:cNvPicPr>
          <p:nvPr/>
        </p:nvPicPr>
        <p:blipFill>
          <a:blip r:embed="rId2"/>
          <a:stretch>
            <a:fillRect/>
          </a:stretch>
        </p:blipFill>
        <p:spPr>
          <a:xfrm>
            <a:off x="2300287" y="1123950"/>
            <a:ext cx="7591425" cy="4610100"/>
          </a:xfrm>
          <a:prstGeom prst="rect">
            <a:avLst/>
          </a:prstGeom>
        </p:spPr>
      </p:pic>
    </p:spTree>
    <p:extLst>
      <p:ext uri="{BB962C8B-B14F-4D97-AF65-F5344CB8AC3E}">
        <p14:creationId xmlns:p14="http://schemas.microsoft.com/office/powerpoint/2010/main" val="19492698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A4F13C-C75B-41D5-B08E-BDC1307E73A4}"/>
              </a:ext>
            </a:extLst>
          </p:cNvPr>
          <p:cNvPicPr>
            <a:picLocks noChangeAspect="1"/>
          </p:cNvPicPr>
          <p:nvPr/>
        </p:nvPicPr>
        <p:blipFill>
          <a:blip r:embed="rId2"/>
          <a:stretch>
            <a:fillRect/>
          </a:stretch>
        </p:blipFill>
        <p:spPr>
          <a:xfrm>
            <a:off x="1761331" y="1895476"/>
            <a:ext cx="2505075" cy="3276600"/>
          </a:xfrm>
          <a:prstGeom prst="rect">
            <a:avLst/>
          </a:prstGeom>
        </p:spPr>
      </p:pic>
      <p:sp>
        <p:nvSpPr>
          <p:cNvPr id="50" name="TextBox 49">
            <a:extLst>
              <a:ext uri="{FF2B5EF4-FFF2-40B4-BE49-F238E27FC236}">
                <a16:creationId xmlns:a16="http://schemas.microsoft.com/office/drawing/2014/main" id="{972CD887-BC06-47E5-BC7D-04CC457525B8}"/>
              </a:ext>
            </a:extLst>
          </p:cNvPr>
          <p:cNvSpPr txBox="1"/>
          <p:nvPr/>
        </p:nvSpPr>
        <p:spPr>
          <a:xfrm>
            <a:off x="4618759" y="2768169"/>
            <a:ext cx="6099462" cy="1477328"/>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JavaScript is a lightweight, interpreted programming language. It is designed for creating network-centric applications. It is complimentary to and integrated with Java. JavaScript is very easy to implement because it is integrated with HTML. It is open and cross-platform.</a:t>
            </a:r>
            <a:endParaRPr lang="en-PH"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25947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D1D5CD72-8830-42B1-9475-93EBF4AD2575}"/>
              </a:ext>
            </a:extLst>
          </p:cNvPr>
          <p:cNvSpPr txBox="1"/>
          <p:nvPr/>
        </p:nvSpPr>
        <p:spPr>
          <a:xfrm>
            <a:off x="1654752" y="661939"/>
            <a:ext cx="6099462" cy="3970318"/>
          </a:xfrm>
          <a:prstGeom prst="rect">
            <a:avLst/>
          </a:prstGeom>
          <a:noFill/>
        </p:spPr>
        <p:txBody>
          <a:bodyPr wrap="square">
            <a:spAutoFit/>
          </a:bodyPr>
          <a:lstStyle/>
          <a:p>
            <a:pPr algn="l"/>
            <a:r>
              <a:rPr lang="en-US" b="0" i="0" dirty="0" err="1">
                <a:effectLst/>
                <a:latin typeface="Arial" panose="020B0604020202020204" pitchFamily="34" charset="0"/>
              </a:rPr>
              <a:t>Javascript</a:t>
            </a:r>
            <a:r>
              <a:rPr lang="en-US" b="0" i="0" dirty="0">
                <a:effectLst/>
                <a:latin typeface="Arial" panose="020B0604020202020204" pitchFamily="34" charset="0"/>
              </a:rPr>
              <a:t> Topics :</a:t>
            </a:r>
          </a:p>
          <a:p>
            <a:pPr algn="l"/>
            <a:endParaRPr lang="en-US" b="0" i="0" dirty="0">
              <a:effectLst/>
              <a:latin typeface="Arial" panose="020B0604020202020204" pitchFamily="34" charset="0"/>
            </a:endParaRPr>
          </a:p>
          <a:p>
            <a:pPr marL="285750" indent="-285750" algn="l">
              <a:buFontTx/>
              <a:buChar char="-"/>
            </a:pPr>
            <a:r>
              <a:rPr lang="en-US" dirty="0">
                <a:latin typeface="Arial" panose="020B0604020202020204" pitchFamily="34" charset="0"/>
              </a:rPr>
              <a:t>Output</a:t>
            </a:r>
          </a:p>
          <a:p>
            <a:pPr marL="285750" indent="-285750" algn="l">
              <a:buFontTx/>
              <a:buChar char="-"/>
            </a:pPr>
            <a:r>
              <a:rPr lang="en-US" dirty="0">
                <a:latin typeface="Arial" panose="020B0604020202020204" pitchFamily="34" charset="0"/>
              </a:rPr>
              <a:t>Syntax</a:t>
            </a:r>
          </a:p>
          <a:p>
            <a:pPr marL="285750" indent="-285750" algn="l">
              <a:buFontTx/>
              <a:buChar char="-"/>
            </a:pPr>
            <a:r>
              <a:rPr lang="en-US" dirty="0">
                <a:latin typeface="Arial" panose="020B0604020202020204" pitchFamily="34" charset="0"/>
              </a:rPr>
              <a:t>Variables</a:t>
            </a:r>
          </a:p>
          <a:p>
            <a:pPr marL="285750" indent="-285750" algn="l">
              <a:buFontTx/>
              <a:buChar char="-"/>
            </a:pPr>
            <a:r>
              <a:rPr lang="en-US" b="0" i="0" dirty="0">
                <a:effectLst/>
                <a:latin typeface="Arial" panose="020B0604020202020204" pitchFamily="34" charset="0"/>
              </a:rPr>
              <a:t>Data Types</a:t>
            </a:r>
          </a:p>
          <a:p>
            <a:pPr marL="285750" indent="-285750" algn="l">
              <a:buFontTx/>
              <a:buChar char="-"/>
            </a:pPr>
            <a:r>
              <a:rPr lang="en-US" dirty="0">
                <a:latin typeface="Arial" panose="020B0604020202020204" pitchFamily="34" charset="0"/>
              </a:rPr>
              <a:t>Conditionals</a:t>
            </a:r>
          </a:p>
          <a:p>
            <a:pPr marL="285750" indent="-285750" algn="l">
              <a:buFontTx/>
              <a:buChar char="-"/>
            </a:pPr>
            <a:r>
              <a:rPr lang="en-US" dirty="0">
                <a:latin typeface="Arial" panose="020B0604020202020204" pitchFamily="34" charset="0"/>
              </a:rPr>
              <a:t>Functions</a:t>
            </a:r>
            <a:endParaRPr lang="en-US" b="0" i="0" dirty="0">
              <a:effectLst/>
              <a:latin typeface="Arial" panose="020B0604020202020204" pitchFamily="34" charset="0"/>
            </a:endParaRPr>
          </a:p>
          <a:p>
            <a:pPr marL="285750" indent="-285750" algn="l">
              <a:buFontTx/>
              <a:buChar char="-"/>
            </a:pPr>
            <a:r>
              <a:rPr lang="en-US" dirty="0">
                <a:latin typeface="Arial" panose="020B0604020202020204" pitchFamily="34" charset="0"/>
              </a:rPr>
              <a:t>Scopes</a:t>
            </a:r>
          </a:p>
          <a:p>
            <a:pPr marL="285750" indent="-285750" algn="l">
              <a:buFontTx/>
              <a:buChar char="-"/>
            </a:pPr>
            <a:r>
              <a:rPr lang="en-US" dirty="0">
                <a:latin typeface="Arial" panose="020B0604020202020204" pitchFamily="34" charset="0"/>
              </a:rPr>
              <a:t>Closures</a:t>
            </a:r>
          </a:p>
          <a:p>
            <a:pPr marL="285750" indent="-285750" algn="l">
              <a:buFontTx/>
              <a:buChar char="-"/>
            </a:pPr>
            <a:r>
              <a:rPr lang="en-US" b="0" i="0" dirty="0">
                <a:effectLst/>
                <a:latin typeface="Arial" panose="020B0604020202020204" pitchFamily="34" charset="0"/>
              </a:rPr>
              <a:t>Loops / Iterations</a:t>
            </a:r>
          </a:p>
          <a:p>
            <a:pPr marL="285750" indent="-285750" algn="l">
              <a:buFontTx/>
              <a:buChar char="-"/>
            </a:pPr>
            <a:r>
              <a:rPr lang="en-US" dirty="0">
                <a:latin typeface="Arial" panose="020B0604020202020204" pitchFamily="34" charset="0"/>
              </a:rPr>
              <a:t>Objects and Arrays</a:t>
            </a:r>
          </a:p>
          <a:p>
            <a:pPr marL="285750" indent="-285750" algn="l">
              <a:buFontTx/>
              <a:buChar char="-"/>
            </a:pPr>
            <a:r>
              <a:rPr lang="en-US" dirty="0">
                <a:latin typeface="Arial" panose="020B0604020202020204" pitchFamily="34" charset="0"/>
              </a:rPr>
              <a:t>Looping</a:t>
            </a:r>
          </a:p>
          <a:p>
            <a:pPr marL="285750" indent="-285750" algn="l">
              <a:buFontTx/>
              <a:buChar char="-"/>
            </a:pPr>
            <a:endParaRPr lang="en-US" dirty="0">
              <a:latin typeface="Arial" panose="020B0604020202020204" pitchFamily="34" charset="0"/>
            </a:endParaRPr>
          </a:p>
        </p:txBody>
      </p:sp>
    </p:spTree>
    <p:extLst>
      <p:ext uri="{BB962C8B-B14F-4D97-AF65-F5344CB8AC3E}">
        <p14:creationId xmlns:p14="http://schemas.microsoft.com/office/powerpoint/2010/main" val="3139583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80A3F6-265C-44EB-8A11-B1106E56C689}"/>
              </a:ext>
            </a:extLst>
          </p:cNvPr>
          <p:cNvPicPr>
            <a:picLocks noChangeAspect="1"/>
          </p:cNvPicPr>
          <p:nvPr/>
        </p:nvPicPr>
        <p:blipFill>
          <a:blip r:embed="rId2"/>
          <a:stretch>
            <a:fillRect/>
          </a:stretch>
        </p:blipFill>
        <p:spPr>
          <a:xfrm>
            <a:off x="1423987" y="1162050"/>
            <a:ext cx="9344025" cy="4533900"/>
          </a:xfrm>
          <a:prstGeom prst="rect">
            <a:avLst/>
          </a:prstGeom>
        </p:spPr>
      </p:pic>
    </p:spTree>
    <p:extLst>
      <p:ext uri="{BB962C8B-B14F-4D97-AF65-F5344CB8AC3E}">
        <p14:creationId xmlns:p14="http://schemas.microsoft.com/office/powerpoint/2010/main" val="22906544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54BB019F-0D64-4781-994D-87FF7ACCF9EB}"/>
              </a:ext>
            </a:extLst>
          </p:cNvPr>
          <p:cNvPicPr>
            <a:picLocks noChangeAspect="1"/>
          </p:cNvPicPr>
          <p:nvPr/>
        </p:nvPicPr>
        <p:blipFill>
          <a:blip r:embed="rId2"/>
          <a:stretch>
            <a:fillRect/>
          </a:stretch>
        </p:blipFill>
        <p:spPr>
          <a:xfrm>
            <a:off x="1761331" y="1895476"/>
            <a:ext cx="2505075" cy="3276600"/>
          </a:xfrm>
          <a:prstGeom prst="rect">
            <a:avLst/>
          </a:prstGeom>
        </p:spPr>
      </p:pic>
      <p:pic>
        <p:nvPicPr>
          <p:cNvPr id="3" name="Picture 2">
            <a:extLst>
              <a:ext uri="{FF2B5EF4-FFF2-40B4-BE49-F238E27FC236}">
                <a16:creationId xmlns:a16="http://schemas.microsoft.com/office/drawing/2014/main" id="{1CCB6519-380D-4EFB-AFB1-08991B3D3BC9}"/>
              </a:ext>
            </a:extLst>
          </p:cNvPr>
          <p:cNvPicPr>
            <a:picLocks noChangeAspect="1"/>
          </p:cNvPicPr>
          <p:nvPr/>
        </p:nvPicPr>
        <p:blipFill>
          <a:blip r:embed="rId3"/>
          <a:stretch>
            <a:fillRect/>
          </a:stretch>
        </p:blipFill>
        <p:spPr>
          <a:xfrm>
            <a:off x="4968874" y="3667126"/>
            <a:ext cx="4314825" cy="1504950"/>
          </a:xfrm>
          <a:prstGeom prst="rect">
            <a:avLst/>
          </a:prstGeom>
        </p:spPr>
      </p:pic>
      <p:pic>
        <p:nvPicPr>
          <p:cNvPr id="5" name="Picture 4">
            <a:extLst>
              <a:ext uri="{FF2B5EF4-FFF2-40B4-BE49-F238E27FC236}">
                <a16:creationId xmlns:a16="http://schemas.microsoft.com/office/drawing/2014/main" id="{302F8FB2-E540-4096-9C2F-09A204876056}"/>
              </a:ext>
            </a:extLst>
          </p:cNvPr>
          <p:cNvPicPr>
            <a:picLocks noChangeAspect="1"/>
          </p:cNvPicPr>
          <p:nvPr/>
        </p:nvPicPr>
        <p:blipFill rotWithShape="1">
          <a:blip r:embed="rId4"/>
          <a:srcRect r="44026"/>
          <a:stretch/>
        </p:blipFill>
        <p:spPr>
          <a:xfrm>
            <a:off x="4968874" y="1890569"/>
            <a:ext cx="5582083" cy="1428750"/>
          </a:xfrm>
          <a:prstGeom prst="rect">
            <a:avLst/>
          </a:prstGeom>
        </p:spPr>
      </p:pic>
      <p:sp>
        <p:nvSpPr>
          <p:cNvPr id="50" name="Rectangle 49">
            <a:extLst>
              <a:ext uri="{FF2B5EF4-FFF2-40B4-BE49-F238E27FC236}">
                <a16:creationId xmlns:a16="http://schemas.microsoft.com/office/drawing/2014/main" id="{7D0AB15B-C56D-4827-85A5-09F0BDA0F18B}"/>
              </a:ext>
            </a:extLst>
          </p:cNvPr>
          <p:cNvSpPr/>
          <p:nvPr/>
        </p:nvSpPr>
        <p:spPr>
          <a:xfrm>
            <a:off x="1182688" y="360805"/>
            <a:ext cx="10182222" cy="584775"/>
          </a:xfrm>
          <a:prstGeom prst="rect">
            <a:avLst/>
          </a:prstGeom>
        </p:spPr>
        <p:txBody>
          <a:bodyPr wrap="square">
            <a:spAutoFit/>
          </a:bodyPr>
          <a:lstStyle/>
          <a:p>
            <a:pPr algn="ctr"/>
            <a:r>
              <a:rPr lang="en-US" sz="3200" dirty="0" err="1">
                <a:latin typeface="Arial" panose="020B0604020202020204" pitchFamily="34" charset="0"/>
              </a:rPr>
              <a:t>Javascript</a:t>
            </a:r>
            <a:r>
              <a:rPr lang="en-US" sz="3200" dirty="0">
                <a:latin typeface="Arial" panose="020B0604020202020204" pitchFamily="34" charset="0"/>
              </a:rPr>
              <a:t> Syntax and Output</a:t>
            </a:r>
          </a:p>
        </p:txBody>
      </p:sp>
    </p:spTree>
    <p:extLst>
      <p:ext uri="{BB962C8B-B14F-4D97-AF65-F5344CB8AC3E}">
        <p14:creationId xmlns:p14="http://schemas.microsoft.com/office/powerpoint/2010/main" val="3033796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12"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14" name="Group 113">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15" name="Group 114">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27"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8"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9"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0"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1"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2"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4"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5"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6"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7"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8"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39"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0"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1"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2"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3"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4"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5"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6"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7"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8"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9"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0"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1"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2"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3"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16" name="Group 115">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7"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8"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9"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0"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1"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2"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3"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4"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6"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155" name="Picture 2">
            <a:extLst>
              <a:ext uri="{FF2B5EF4-FFF2-40B4-BE49-F238E27FC236}">
                <a16:creationId xmlns:a16="http://schemas.microsoft.com/office/drawing/2014/main" id="{6D651BB0-1DFD-4941-83DD-704006F6B13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57" name="Round Diagonal Corner Rectangle 6">
            <a:extLst>
              <a:ext uri="{FF2B5EF4-FFF2-40B4-BE49-F238E27FC236}">
                <a16:creationId xmlns:a16="http://schemas.microsoft.com/office/drawing/2014/main" id="{3D66C6E3-EBD2-40B7-8FD8-D6D2250FC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0544" y="808057"/>
            <a:ext cx="10227733"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38EE1F6-A6E5-4B0B-974E-09FCCFEAC01F}"/>
              </a:ext>
            </a:extLst>
          </p:cNvPr>
          <p:cNvPicPr>
            <a:picLocks noChangeAspect="1"/>
          </p:cNvPicPr>
          <p:nvPr/>
        </p:nvPicPr>
        <p:blipFill>
          <a:blip r:embed="rId4"/>
          <a:stretch>
            <a:fillRect/>
          </a:stretch>
        </p:blipFill>
        <p:spPr>
          <a:xfrm>
            <a:off x="2975210" y="1484202"/>
            <a:ext cx="6019115" cy="4431346"/>
          </a:xfrm>
          <a:prstGeom prst="rect">
            <a:avLst/>
          </a:prstGeom>
        </p:spPr>
      </p:pic>
      <p:sp>
        <p:nvSpPr>
          <p:cNvPr id="48" name="Rectangle 47">
            <a:extLst>
              <a:ext uri="{FF2B5EF4-FFF2-40B4-BE49-F238E27FC236}">
                <a16:creationId xmlns:a16="http://schemas.microsoft.com/office/drawing/2014/main" id="{F44E1A30-F9B6-4013-A7A5-B39AA7281818}"/>
              </a:ext>
            </a:extLst>
          </p:cNvPr>
          <p:cNvSpPr/>
          <p:nvPr/>
        </p:nvSpPr>
        <p:spPr>
          <a:xfrm>
            <a:off x="4338255" y="887367"/>
            <a:ext cx="3293024" cy="517525"/>
          </a:xfrm>
          <a:prstGeom prst="rect">
            <a:avLst/>
          </a:prstGeom>
        </p:spPr>
        <p:txBody>
          <a:bodyPr vert="horz" lIns="91440" tIns="45720" rIns="91440" bIns="45720" rtlCol="0" anchor="b">
            <a:normAutofit fontScale="85000" lnSpcReduction="10000"/>
          </a:bodyPr>
          <a:lstStyle/>
          <a:p>
            <a:pPr algn="ctr" defTabSz="914400">
              <a:lnSpc>
                <a:spcPct val="90000"/>
              </a:lnSpc>
              <a:spcBef>
                <a:spcPct val="0"/>
              </a:spcBef>
              <a:spcAft>
                <a:spcPts val="600"/>
              </a:spcAft>
            </a:pPr>
            <a:r>
              <a:rPr lang="en-US" sz="2400" cap="all" dirty="0">
                <a:solidFill>
                  <a:schemeClr val="bg1"/>
                </a:solidFill>
                <a:latin typeface="+mj-lt"/>
                <a:ea typeface="+mj-ea"/>
                <a:cs typeface="+mj-cs"/>
              </a:rPr>
              <a:t>WEB APPLICATION DIAGRAM</a:t>
            </a:r>
          </a:p>
        </p:txBody>
      </p:sp>
    </p:spTree>
    <p:extLst>
      <p:ext uri="{BB962C8B-B14F-4D97-AF65-F5344CB8AC3E}">
        <p14:creationId xmlns:p14="http://schemas.microsoft.com/office/powerpoint/2010/main" val="2015982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D9E551-2762-4B8B-B9BA-334A3BA8470A}"/>
              </a:ext>
            </a:extLst>
          </p:cNvPr>
          <p:cNvPicPr>
            <a:picLocks noChangeAspect="1"/>
          </p:cNvPicPr>
          <p:nvPr/>
        </p:nvPicPr>
        <p:blipFill>
          <a:blip r:embed="rId2"/>
          <a:stretch>
            <a:fillRect/>
          </a:stretch>
        </p:blipFill>
        <p:spPr>
          <a:xfrm>
            <a:off x="642937" y="538162"/>
            <a:ext cx="10906125" cy="5781675"/>
          </a:xfrm>
          <a:prstGeom prst="rect">
            <a:avLst/>
          </a:prstGeom>
        </p:spPr>
      </p:pic>
    </p:spTree>
    <p:extLst>
      <p:ext uri="{BB962C8B-B14F-4D97-AF65-F5344CB8AC3E}">
        <p14:creationId xmlns:p14="http://schemas.microsoft.com/office/powerpoint/2010/main" val="26214824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2AB8BDA5-AEB4-47DA-A727-31AA64210196}"/>
              </a:ext>
            </a:extLst>
          </p:cNvPr>
          <p:cNvSpPr txBox="1"/>
          <p:nvPr/>
        </p:nvSpPr>
        <p:spPr>
          <a:xfrm>
            <a:off x="969007" y="1446595"/>
            <a:ext cx="10501312" cy="3693319"/>
          </a:xfrm>
          <a:prstGeom prst="rect">
            <a:avLst/>
          </a:prstGeom>
          <a:noFill/>
        </p:spPr>
        <p:txBody>
          <a:bodyPr wrap="square">
            <a:spAutoFit/>
          </a:bodyPr>
          <a:lstStyle/>
          <a:p>
            <a:pPr algn="l"/>
            <a:r>
              <a:rPr lang="en-US" b="0" i="0" dirty="0">
                <a:effectLst/>
                <a:latin typeface="Arial" panose="020B0604020202020204" pitchFamily="34" charset="0"/>
              </a:rPr>
              <a:t>Advantages of JavaScript</a:t>
            </a:r>
          </a:p>
          <a:p>
            <a:pPr algn="just"/>
            <a:r>
              <a:rPr lang="en-US" b="0" i="0" dirty="0">
                <a:effectLst/>
                <a:latin typeface="Arial" panose="020B0604020202020204" pitchFamily="34" charset="0"/>
              </a:rPr>
              <a:t>The merits of using JavaScript are −</a:t>
            </a:r>
          </a:p>
          <a:p>
            <a:pPr algn="just">
              <a:buFont typeface="Arial" panose="020B0604020202020204" pitchFamily="34" charset="0"/>
              <a:buChar char="•"/>
            </a:pPr>
            <a:r>
              <a:rPr lang="en-US" b="1" i="0" dirty="0">
                <a:effectLst/>
                <a:latin typeface="Arial" panose="020B0604020202020204" pitchFamily="34" charset="0"/>
              </a:rPr>
              <a:t>Less server interaction</a:t>
            </a:r>
            <a:r>
              <a:rPr lang="en-US" b="0" i="0" dirty="0">
                <a:effectLst/>
                <a:latin typeface="Arial" panose="020B0604020202020204" pitchFamily="34" charset="0"/>
              </a:rPr>
              <a:t> − You can validate user input before sending the page off to the server. This saves server traffic, which means less load on your server.</a:t>
            </a:r>
          </a:p>
          <a:p>
            <a:pPr algn="just">
              <a:buFont typeface="Arial" panose="020B0604020202020204" pitchFamily="34" charset="0"/>
              <a:buChar char="•"/>
            </a:pPr>
            <a:endParaRPr lang="en-US" b="0" i="0" dirty="0">
              <a:effectLst/>
              <a:latin typeface="Arial" panose="020B0604020202020204" pitchFamily="34" charset="0"/>
            </a:endParaRPr>
          </a:p>
          <a:p>
            <a:pPr algn="just">
              <a:buFont typeface="Arial" panose="020B0604020202020204" pitchFamily="34" charset="0"/>
              <a:buChar char="•"/>
            </a:pPr>
            <a:r>
              <a:rPr lang="en-US" b="1" i="0" dirty="0">
                <a:effectLst/>
                <a:latin typeface="Arial" panose="020B0604020202020204" pitchFamily="34" charset="0"/>
              </a:rPr>
              <a:t>Immediate feedback to the visitors</a:t>
            </a:r>
            <a:r>
              <a:rPr lang="en-US" b="0" i="0" dirty="0">
                <a:effectLst/>
                <a:latin typeface="Arial" panose="020B0604020202020204" pitchFamily="34" charset="0"/>
              </a:rPr>
              <a:t> − They don't have to wait for a page reload to see if they have forgotten to enter something.</a:t>
            </a:r>
          </a:p>
          <a:p>
            <a:pPr algn="just">
              <a:buFont typeface="Arial" panose="020B0604020202020204" pitchFamily="34" charset="0"/>
              <a:buChar char="•"/>
            </a:pPr>
            <a:endParaRPr lang="en-US" b="0" i="0" dirty="0">
              <a:effectLst/>
              <a:latin typeface="Arial" panose="020B0604020202020204" pitchFamily="34" charset="0"/>
            </a:endParaRPr>
          </a:p>
          <a:p>
            <a:pPr algn="just">
              <a:buFont typeface="Arial" panose="020B0604020202020204" pitchFamily="34" charset="0"/>
              <a:buChar char="•"/>
            </a:pPr>
            <a:r>
              <a:rPr lang="en-US" b="1" i="0" dirty="0">
                <a:effectLst/>
                <a:latin typeface="Arial" panose="020B0604020202020204" pitchFamily="34" charset="0"/>
              </a:rPr>
              <a:t>Increased interactivity</a:t>
            </a:r>
            <a:r>
              <a:rPr lang="en-US" b="0" i="0" dirty="0">
                <a:effectLst/>
                <a:latin typeface="Arial" panose="020B0604020202020204" pitchFamily="34" charset="0"/>
              </a:rPr>
              <a:t> − You can create interfaces that react when the user hovers over them with a mouse or activates them via the keyboard.</a:t>
            </a:r>
          </a:p>
          <a:p>
            <a:pPr algn="just">
              <a:buFont typeface="Arial" panose="020B0604020202020204" pitchFamily="34" charset="0"/>
              <a:buChar char="•"/>
            </a:pPr>
            <a:endParaRPr lang="en-US" b="0" i="0" dirty="0">
              <a:effectLst/>
              <a:latin typeface="Arial" panose="020B0604020202020204" pitchFamily="34" charset="0"/>
            </a:endParaRPr>
          </a:p>
          <a:p>
            <a:pPr algn="just">
              <a:buFont typeface="Arial" panose="020B0604020202020204" pitchFamily="34" charset="0"/>
              <a:buChar char="•"/>
            </a:pPr>
            <a:r>
              <a:rPr lang="en-US" b="1" i="0" dirty="0">
                <a:effectLst/>
                <a:latin typeface="Arial" panose="020B0604020202020204" pitchFamily="34" charset="0"/>
              </a:rPr>
              <a:t>Richer interfaces</a:t>
            </a:r>
            <a:r>
              <a:rPr lang="en-US" b="0" i="0" dirty="0">
                <a:effectLst/>
                <a:latin typeface="Arial" panose="020B0604020202020204" pitchFamily="34" charset="0"/>
              </a:rPr>
              <a:t> − You can use JavaScript to include such items as drag-and-drop components and sliders to give a Rich Interface to your site visitors.</a:t>
            </a:r>
          </a:p>
        </p:txBody>
      </p:sp>
    </p:spTree>
    <p:extLst>
      <p:ext uri="{BB962C8B-B14F-4D97-AF65-F5344CB8AC3E}">
        <p14:creationId xmlns:p14="http://schemas.microsoft.com/office/powerpoint/2010/main" val="41021778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714136-24F1-478D-B544-9C01CB149989}"/>
              </a:ext>
            </a:extLst>
          </p:cNvPr>
          <p:cNvSpPr txBox="1"/>
          <p:nvPr/>
        </p:nvSpPr>
        <p:spPr>
          <a:xfrm>
            <a:off x="936433" y="1152295"/>
            <a:ext cx="10036366" cy="2585323"/>
          </a:xfrm>
          <a:prstGeom prst="rect">
            <a:avLst/>
          </a:prstGeom>
          <a:noFill/>
        </p:spPr>
        <p:txBody>
          <a:bodyPr wrap="square">
            <a:spAutoFit/>
          </a:bodyPr>
          <a:lstStyle/>
          <a:p>
            <a:pPr algn="l"/>
            <a:r>
              <a:rPr lang="en-US" b="0" i="0" dirty="0">
                <a:effectLst/>
                <a:latin typeface="Arial" panose="020B0604020202020204" pitchFamily="34" charset="0"/>
              </a:rPr>
              <a:t>JavaScript Datatypes</a:t>
            </a:r>
          </a:p>
          <a:p>
            <a:pPr algn="just"/>
            <a:r>
              <a:rPr lang="en-US" b="0" i="0" dirty="0">
                <a:effectLst/>
                <a:latin typeface="Arial" panose="020B0604020202020204" pitchFamily="34" charset="0"/>
              </a:rPr>
              <a:t>One of the most fundamental characteristics of a programming language is the set of data types it supports. These are the type of values that can be represented and manipulated in a programming language.</a:t>
            </a:r>
          </a:p>
          <a:p>
            <a:pPr algn="just"/>
            <a:endParaRPr lang="en-US" b="0" i="0" dirty="0">
              <a:effectLst/>
              <a:latin typeface="Arial" panose="020B0604020202020204" pitchFamily="34" charset="0"/>
            </a:endParaRPr>
          </a:p>
          <a:p>
            <a:pPr algn="just"/>
            <a:r>
              <a:rPr lang="en-US" b="0" i="0" dirty="0">
                <a:effectLst/>
                <a:latin typeface="Arial" panose="020B0604020202020204" pitchFamily="34" charset="0"/>
              </a:rPr>
              <a:t>JavaScript allows you to work with three primitive data types −</a:t>
            </a:r>
          </a:p>
          <a:p>
            <a:pPr algn="just">
              <a:buFont typeface="Arial" panose="020B0604020202020204" pitchFamily="34" charset="0"/>
              <a:buChar char="•"/>
            </a:pPr>
            <a:r>
              <a:rPr lang="en-US" b="1" i="0" dirty="0">
                <a:effectLst/>
                <a:latin typeface="Arial" panose="020B0604020202020204" pitchFamily="34" charset="0"/>
              </a:rPr>
              <a:t>Numbers,</a:t>
            </a:r>
            <a:r>
              <a:rPr lang="en-US" b="0" i="0" dirty="0">
                <a:effectLst/>
                <a:latin typeface="Arial" panose="020B0604020202020204" pitchFamily="34" charset="0"/>
              </a:rPr>
              <a:t> </a:t>
            </a:r>
            <a:r>
              <a:rPr lang="en-US" b="0" i="0" dirty="0" err="1">
                <a:effectLst/>
                <a:latin typeface="Arial" panose="020B0604020202020204" pitchFamily="34" charset="0"/>
              </a:rPr>
              <a:t>eg.</a:t>
            </a:r>
            <a:r>
              <a:rPr lang="en-US" b="0" i="0" dirty="0">
                <a:effectLst/>
                <a:latin typeface="Arial" panose="020B0604020202020204" pitchFamily="34" charset="0"/>
              </a:rPr>
              <a:t> 123, 120.50 etc.</a:t>
            </a:r>
          </a:p>
          <a:p>
            <a:pPr algn="just">
              <a:buFont typeface="Arial" panose="020B0604020202020204" pitchFamily="34" charset="0"/>
              <a:buChar char="•"/>
            </a:pPr>
            <a:r>
              <a:rPr lang="en-US" b="1" i="0" dirty="0">
                <a:effectLst/>
                <a:latin typeface="Arial" panose="020B0604020202020204" pitchFamily="34" charset="0"/>
              </a:rPr>
              <a:t>Strings</a:t>
            </a:r>
            <a:r>
              <a:rPr lang="en-US" b="0" i="0" dirty="0">
                <a:effectLst/>
                <a:latin typeface="Arial" panose="020B0604020202020204" pitchFamily="34" charset="0"/>
              </a:rPr>
              <a:t> of text e.g. "This text string" etc.</a:t>
            </a:r>
          </a:p>
          <a:p>
            <a:pPr algn="just">
              <a:buFont typeface="Arial" panose="020B0604020202020204" pitchFamily="34" charset="0"/>
              <a:buChar char="•"/>
            </a:pPr>
            <a:r>
              <a:rPr lang="en-US" b="1" i="0" dirty="0">
                <a:effectLst/>
                <a:latin typeface="Arial" panose="020B0604020202020204" pitchFamily="34" charset="0"/>
              </a:rPr>
              <a:t>Boolean</a:t>
            </a:r>
            <a:r>
              <a:rPr lang="en-US" b="0" i="0" dirty="0">
                <a:effectLst/>
                <a:latin typeface="Arial" panose="020B0604020202020204" pitchFamily="34" charset="0"/>
              </a:rPr>
              <a:t> e.g. true or false.</a:t>
            </a:r>
          </a:p>
        </p:txBody>
      </p:sp>
    </p:spTree>
    <p:extLst>
      <p:ext uri="{BB962C8B-B14F-4D97-AF65-F5344CB8AC3E}">
        <p14:creationId xmlns:p14="http://schemas.microsoft.com/office/powerpoint/2010/main" val="8931047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310A4C2-9D6E-4913-8B79-4F3FE82DE786}"/>
              </a:ext>
            </a:extLst>
          </p:cNvPr>
          <p:cNvSpPr txBox="1"/>
          <p:nvPr/>
        </p:nvSpPr>
        <p:spPr>
          <a:xfrm>
            <a:off x="969486" y="826839"/>
            <a:ext cx="9309253" cy="2031325"/>
          </a:xfrm>
          <a:prstGeom prst="rect">
            <a:avLst/>
          </a:prstGeom>
          <a:noFill/>
        </p:spPr>
        <p:txBody>
          <a:bodyPr wrap="square">
            <a:spAutoFit/>
          </a:bodyPr>
          <a:lstStyle/>
          <a:p>
            <a:pPr algn="l"/>
            <a:r>
              <a:rPr lang="en-US" b="0" i="0" dirty="0">
                <a:effectLst/>
                <a:latin typeface="Arial" panose="020B0604020202020204" pitchFamily="34" charset="0"/>
              </a:rPr>
              <a:t>JavaScript Variables</a:t>
            </a:r>
          </a:p>
          <a:p>
            <a:pPr algn="just"/>
            <a:r>
              <a:rPr lang="en-US" b="0" i="0" dirty="0">
                <a:effectLst/>
                <a:latin typeface="Arial" panose="020B0604020202020204" pitchFamily="34" charset="0"/>
              </a:rPr>
              <a:t>Like many other programming languages, JavaScript has variables. Variables can be thought of as named containers. You can place data into these containers and then refer to the data simply by naming the container.</a:t>
            </a:r>
          </a:p>
          <a:p>
            <a:pPr algn="just"/>
            <a:endParaRPr lang="en-US" b="0" i="0" dirty="0">
              <a:effectLst/>
              <a:latin typeface="Arial" panose="020B0604020202020204" pitchFamily="34" charset="0"/>
            </a:endParaRPr>
          </a:p>
          <a:p>
            <a:pPr algn="just"/>
            <a:r>
              <a:rPr lang="en-US" b="0" i="0" dirty="0">
                <a:effectLst/>
                <a:latin typeface="Arial" panose="020B0604020202020204" pitchFamily="34" charset="0"/>
              </a:rPr>
              <a:t>Before you use a variable in a JavaScript program, you must declare it. Variables are declared with the </a:t>
            </a:r>
            <a:r>
              <a:rPr lang="en-US" b="1" i="0" dirty="0">
                <a:effectLst/>
                <a:latin typeface="Arial" panose="020B0604020202020204" pitchFamily="34" charset="0"/>
              </a:rPr>
              <a:t>var</a:t>
            </a:r>
            <a:r>
              <a:rPr lang="en-US" b="0" i="0" dirty="0">
                <a:effectLst/>
                <a:latin typeface="Arial" panose="020B0604020202020204" pitchFamily="34" charset="0"/>
              </a:rPr>
              <a:t> keyword as follows.</a:t>
            </a:r>
          </a:p>
        </p:txBody>
      </p:sp>
      <p:pic>
        <p:nvPicPr>
          <p:cNvPr id="7" name="Picture 6">
            <a:extLst>
              <a:ext uri="{FF2B5EF4-FFF2-40B4-BE49-F238E27FC236}">
                <a16:creationId xmlns:a16="http://schemas.microsoft.com/office/drawing/2014/main" id="{5560AFEF-7717-4528-81D1-1095FA69DA67}"/>
              </a:ext>
            </a:extLst>
          </p:cNvPr>
          <p:cNvPicPr>
            <a:picLocks noChangeAspect="1"/>
          </p:cNvPicPr>
          <p:nvPr/>
        </p:nvPicPr>
        <p:blipFill>
          <a:blip r:embed="rId2"/>
          <a:stretch>
            <a:fillRect/>
          </a:stretch>
        </p:blipFill>
        <p:spPr>
          <a:xfrm>
            <a:off x="2136813" y="2964111"/>
            <a:ext cx="7543800" cy="3067050"/>
          </a:xfrm>
          <a:prstGeom prst="rect">
            <a:avLst/>
          </a:prstGeom>
        </p:spPr>
      </p:pic>
    </p:spTree>
    <p:extLst>
      <p:ext uri="{BB962C8B-B14F-4D97-AF65-F5344CB8AC3E}">
        <p14:creationId xmlns:p14="http://schemas.microsoft.com/office/powerpoint/2010/main" val="12627402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4FD17FCB-3E73-4590-94A6-B93EF2100DF5}"/>
              </a:ext>
            </a:extLst>
          </p:cNvPr>
          <p:cNvSpPr txBox="1"/>
          <p:nvPr/>
        </p:nvSpPr>
        <p:spPr>
          <a:xfrm>
            <a:off x="3047082" y="436198"/>
            <a:ext cx="6097836" cy="3139321"/>
          </a:xfrm>
          <a:prstGeom prst="rect">
            <a:avLst/>
          </a:prstGeom>
          <a:noFill/>
        </p:spPr>
        <p:txBody>
          <a:bodyPr wrap="square">
            <a:spAutoFit/>
          </a:bodyPr>
          <a:lstStyle/>
          <a:p>
            <a:pPr algn="l"/>
            <a:r>
              <a:rPr lang="en-US" b="0" i="0" dirty="0">
                <a:effectLst/>
                <a:latin typeface="Arial" panose="020B0604020202020204" pitchFamily="34" charset="0"/>
              </a:rPr>
              <a:t>JavaScript Variable Scope</a:t>
            </a:r>
          </a:p>
          <a:p>
            <a:pPr algn="just"/>
            <a:r>
              <a:rPr lang="en-US" b="0" i="0" dirty="0">
                <a:effectLst/>
                <a:latin typeface="Arial" panose="020B0604020202020204" pitchFamily="34" charset="0"/>
              </a:rPr>
              <a:t>The scope of a variable is the region of your program in which it is defined. JavaScript variables have only two scopes.</a:t>
            </a:r>
          </a:p>
          <a:p>
            <a:pPr algn="just"/>
            <a:endParaRPr lang="en-US" b="0" i="0" dirty="0">
              <a:effectLst/>
              <a:latin typeface="Arial" panose="020B0604020202020204" pitchFamily="34" charset="0"/>
            </a:endParaRPr>
          </a:p>
          <a:p>
            <a:pPr algn="just">
              <a:buFont typeface="Arial" panose="020B0604020202020204" pitchFamily="34" charset="0"/>
              <a:buChar char="•"/>
            </a:pPr>
            <a:r>
              <a:rPr lang="en-US" b="1" i="0" dirty="0">
                <a:effectLst/>
                <a:latin typeface="Arial" panose="020B0604020202020204" pitchFamily="34" charset="0"/>
              </a:rPr>
              <a:t>Global Variables</a:t>
            </a:r>
            <a:r>
              <a:rPr lang="en-US" b="0" i="0" dirty="0">
                <a:effectLst/>
                <a:latin typeface="Arial" panose="020B0604020202020204" pitchFamily="34" charset="0"/>
              </a:rPr>
              <a:t> − A global variable has global scope which means it can be defined anywhere in your JavaScript code.</a:t>
            </a:r>
          </a:p>
          <a:p>
            <a:pPr algn="just">
              <a:buFont typeface="Arial" panose="020B0604020202020204" pitchFamily="34" charset="0"/>
              <a:buChar char="•"/>
            </a:pPr>
            <a:r>
              <a:rPr lang="en-US" b="1" i="0" dirty="0">
                <a:effectLst/>
                <a:latin typeface="Arial" panose="020B0604020202020204" pitchFamily="34" charset="0"/>
              </a:rPr>
              <a:t>Local Variables</a:t>
            </a:r>
            <a:r>
              <a:rPr lang="en-US" b="0" i="0" dirty="0">
                <a:effectLst/>
                <a:latin typeface="Arial" panose="020B0604020202020204" pitchFamily="34" charset="0"/>
              </a:rPr>
              <a:t> − A local variable will be visible only within a function where it is defined. Function parameters are always local to that function.</a:t>
            </a:r>
          </a:p>
        </p:txBody>
      </p:sp>
      <p:pic>
        <p:nvPicPr>
          <p:cNvPr id="4" name="Picture 3">
            <a:extLst>
              <a:ext uri="{FF2B5EF4-FFF2-40B4-BE49-F238E27FC236}">
                <a16:creationId xmlns:a16="http://schemas.microsoft.com/office/drawing/2014/main" id="{81A4F8B6-E595-47B3-AEB2-752D2BA36F46}"/>
              </a:ext>
            </a:extLst>
          </p:cNvPr>
          <p:cNvPicPr>
            <a:picLocks noChangeAspect="1"/>
          </p:cNvPicPr>
          <p:nvPr/>
        </p:nvPicPr>
        <p:blipFill>
          <a:blip r:embed="rId2"/>
          <a:stretch>
            <a:fillRect/>
          </a:stretch>
        </p:blipFill>
        <p:spPr>
          <a:xfrm>
            <a:off x="3151857" y="3593189"/>
            <a:ext cx="6289598" cy="3139321"/>
          </a:xfrm>
          <a:prstGeom prst="rect">
            <a:avLst/>
          </a:prstGeom>
        </p:spPr>
      </p:pic>
    </p:spTree>
    <p:extLst>
      <p:ext uri="{BB962C8B-B14F-4D97-AF65-F5344CB8AC3E}">
        <p14:creationId xmlns:p14="http://schemas.microsoft.com/office/powerpoint/2010/main" val="31601068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5A8B11-8C32-4B4A-A6FC-503BF328E25D}"/>
              </a:ext>
            </a:extLst>
          </p:cNvPr>
          <p:cNvPicPr>
            <a:picLocks noChangeAspect="1"/>
          </p:cNvPicPr>
          <p:nvPr/>
        </p:nvPicPr>
        <p:blipFill>
          <a:blip r:embed="rId2"/>
          <a:stretch>
            <a:fillRect/>
          </a:stretch>
        </p:blipFill>
        <p:spPr>
          <a:xfrm>
            <a:off x="2328862" y="119062"/>
            <a:ext cx="7534275" cy="6619875"/>
          </a:xfrm>
          <a:prstGeom prst="rect">
            <a:avLst/>
          </a:prstGeom>
        </p:spPr>
      </p:pic>
    </p:spTree>
    <p:extLst>
      <p:ext uri="{BB962C8B-B14F-4D97-AF65-F5344CB8AC3E}">
        <p14:creationId xmlns:p14="http://schemas.microsoft.com/office/powerpoint/2010/main" val="20673107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044805-2CE9-4DBD-8325-84C3495C7421}"/>
              </a:ext>
            </a:extLst>
          </p:cNvPr>
          <p:cNvPicPr>
            <a:picLocks noChangeAspect="1"/>
          </p:cNvPicPr>
          <p:nvPr/>
        </p:nvPicPr>
        <p:blipFill>
          <a:blip r:embed="rId2"/>
          <a:stretch>
            <a:fillRect/>
          </a:stretch>
        </p:blipFill>
        <p:spPr>
          <a:xfrm>
            <a:off x="2338387" y="862012"/>
            <a:ext cx="7515225" cy="5133975"/>
          </a:xfrm>
          <a:prstGeom prst="rect">
            <a:avLst/>
          </a:prstGeom>
        </p:spPr>
      </p:pic>
    </p:spTree>
    <p:extLst>
      <p:ext uri="{BB962C8B-B14F-4D97-AF65-F5344CB8AC3E}">
        <p14:creationId xmlns:p14="http://schemas.microsoft.com/office/powerpoint/2010/main" val="11042933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08CB39-70E0-4921-94AE-96DE83A931CC}"/>
              </a:ext>
            </a:extLst>
          </p:cNvPr>
          <p:cNvPicPr>
            <a:picLocks noChangeAspect="1"/>
          </p:cNvPicPr>
          <p:nvPr/>
        </p:nvPicPr>
        <p:blipFill>
          <a:blip r:embed="rId2"/>
          <a:stretch>
            <a:fillRect/>
          </a:stretch>
        </p:blipFill>
        <p:spPr>
          <a:xfrm>
            <a:off x="2300287" y="1123950"/>
            <a:ext cx="7591425" cy="4610100"/>
          </a:xfrm>
          <a:prstGeom prst="rect">
            <a:avLst/>
          </a:prstGeom>
        </p:spPr>
      </p:pic>
    </p:spTree>
    <p:extLst>
      <p:ext uri="{BB962C8B-B14F-4D97-AF65-F5344CB8AC3E}">
        <p14:creationId xmlns:p14="http://schemas.microsoft.com/office/powerpoint/2010/main" val="31218604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7757E7-A2DB-4FB8-B5DB-5373D9768337}"/>
              </a:ext>
            </a:extLst>
          </p:cNvPr>
          <p:cNvPicPr>
            <a:picLocks noChangeAspect="1"/>
          </p:cNvPicPr>
          <p:nvPr/>
        </p:nvPicPr>
        <p:blipFill>
          <a:blip r:embed="rId2"/>
          <a:stretch>
            <a:fillRect/>
          </a:stretch>
        </p:blipFill>
        <p:spPr>
          <a:xfrm>
            <a:off x="3028950" y="132202"/>
            <a:ext cx="5960814" cy="6533003"/>
          </a:xfrm>
          <a:prstGeom prst="rect">
            <a:avLst/>
          </a:prstGeom>
        </p:spPr>
      </p:pic>
    </p:spTree>
    <p:extLst>
      <p:ext uri="{BB962C8B-B14F-4D97-AF65-F5344CB8AC3E}">
        <p14:creationId xmlns:p14="http://schemas.microsoft.com/office/powerpoint/2010/main" val="20409689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6941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12"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14" name="Group 113">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15" name="Group 114">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27"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8"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9"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0"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1"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2"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3"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4"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5"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6"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7"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8"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39"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0"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1"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2"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3"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4"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5"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6"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7"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8"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9"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0"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1"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2"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3"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16" name="Group 115">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7"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6"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155" name="Picture 2">
            <a:extLst>
              <a:ext uri="{FF2B5EF4-FFF2-40B4-BE49-F238E27FC236}">
                <a16:creationId xmlns:a16="http://schemas.microsoft.com/office/drawing/2014/main" id="{6D651BB0-1DFD-4941-83DD-704006F6B13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57" name="Round Diagonal Corner Rectangle 6">
            <a:extLst>
              <a:ext uri="{FF2B5EF4-FFF2-40B4-BE49-F238E27FC236}">
                <a16:creationId xmlns:a16="http://schemas.microsoft.com/office/drawing/2014/main" id="{3D66C6E3-EBD2-40B7-8FD8-D6D2250FC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0544" y="808057"/>
            <a:ext cx="10227733"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F44E1A30-F9B6-4013-A7A5-B39AA7281818}"/>
              </a:ext>
            </a:extLst>
          </p:cNvPr>
          <p:cNvSpPr/>
          <p:nvPr/>
        </p:nvSpPr>
        <p:spPr>
          <a:xfrm>
            <a:off x="4338255" y="887367"/>
            <a:ext cx="3293024" cy="517525"/>
          </a:xfrm>
          <a:prstGeom prst="rect">
            <a:avLst/>
          </a:prstGeom>
        </p:spPr>
        <p:txBody>
          <a:bodyPr vert="horz" lIns="91440" tIns="45720" rIns="91440" bIns="45720" rtlCol="0" anchor="b">
            <a:normAutofit fontScale="85000" lnSpcReduction="10000"/>
          </a:bodyPr>
          <a:lstStyle/>
          <a:p>
            <a:pPr algn="ctr" defTabSz="914400">
              <a:lnSpc>
                <a:spcPct val="90000"/>
              </a:lnSpc>
              <a:spcBef>
                <a:spcPct val="0"/>
              </a:spcBef>
              <a:spcAft>
                <a:spcPts val="600"/>
              </a:spcAft>
            </a:pPr>
            <a:r>
              <a:rPr lang="en-US" sz="2400" cap="all" dirty="0">
                <a:solidFill>
                  <a:schemeClr val="bg1"/>
                </a:solidFill>
                <a:latin typeface="+mj-lt"/>
                <a:ea typeface="+mj-ea"/>
                <a:cs typeface="+mj-cs"/>
              </a:rPr>
              <a:t>WEB APPLICATION DIAGRAM</a:t>
            </a:r>
          </a:p>
        </p:txBody>
      </p:sp>
      <p:pic>
        <p:nvPicPr>
          <p:cNvPr id="3" name="Picture 2">
            <a:extLst>
              <a:ext uri="{FF2B5EF4-FFF2-40B4-BE49-F238E27FC236}">
                <a16:creationId xmlns:a16="http://schemas.microsoft.com/office/drawing/2014/main" id="{3A9231CA-EB7A-4E2A-A9CB-592F6106E5AF}"/>
              </a:ext>
            </a:extLst>
          </p:cNvPr>
          <p:cNvPicPr>
            <a:picLocks noChangeAspect="1"/>
          </p:cNvPicPr>
          <p:nvPr/>
        </p:nvPicPr>
        <p:blipFill>
          <a:blip r:embed="rId4"/>
          <a:stretch>
            <a:fillRect/>
          </a:stretch>
        </p:blipFill>
        <p:spPr>
          <a:xfrm>
            <a:off x="1895475" y="914400"/>
            <a:ext cx="8401050" cy="5029200"/>
          </a:xfrm>
          <a:prstGeom prst="rect">
            <a:avLst/>
          </a:prstGeom>
        </p:spPr>
      </p:pic>
    </p:spTree>
    <p:extLst>
      <p:ext uri="{BB962C8B-B14F-4D97-AF65-F5344CB8AC3E}">
        <p14:creationId xmlns:p14="http://schemas.microsoft.com/office/powerpoint/2010/main" val="21396928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38157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52119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60220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86340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8884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911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00D46D4-5566-4C90-B2E0-4CA28124AFA9}"/>
              </a:ext>
            </a:extLst>
          </p:cNvPr>
          <p:cNvSpPr/>
          <p:nvPr/>
        </p:nvSpPr>
        <p:spPr>
          <a:xfrm>
            <a:off x="1122363" y="2492904"/>
            <a:ext cx="9947274" cy="936096"/>
          </a:xfrm>
          <a:prstGeom prst="rect">
            <a:avLst/>
          </a:prstGeom>
        </p:spPr>
        <p:txBody>
          <a:bodyPr vert="horz" lIns="91440" tIns="45720" rIns="91440" bIns="45720" rtlCol="0" anchor="b">
            <a:normAutofit fontScale="92500" lnSpcReduction="10000"/>
          </a:bodyPr>
          <a:lstStyle/>
          <a:p>
            <a:pPr algn="ctr" defTabSz="914400">
              <a:lnSpc>
                <a:spcPct val="90000"/>
              </a:lnSpc>
              <a:spcBef>
                <a:spcPct val="0"/>
              </a:spcBef>
              <a:spcAft>
                <a:spcPts val="600"/>
              </a:spcAft>
            </a:pPr>
            <a:r>
              <a:rPr lang="en-US" sz="7200" b="1" cap="all" spc="0" dirty="0">
                <a:ln w="9525">
                  <a:solidFill>
                    <a:schemeClr val="bg1"/>
                  </a:solidFill>
                  <a:prstDash val="solid"/>
                </a:ln>
                <a:effectLst>
                  <a:outerShdw blurRad="12700" dist="38100" dir="2700000" algn="tl" rotWithShape="0">
                    <a:schemeClr val="bg1">
                      <a:lumMod val="50000"/>
                    </a:schemeClr>
                  </a:outerShdw>
                </a:effectLst>
                <a:latin typeface="+mj-lt"/>
                <a:ea typeface="+mj-ea"/>
                <a:cs typeface="+mj-cs"/>
              </a:rPr>
              <a:t>Bootstrap 3</a:t>
            </a:r>
          </a:p>
        </p:txBody>
      </p:sp>
      <p:sp>
        <p:nvSpPr>
          <p:cNvPr id="3" name="Rectangle 2">
            <a:extLst>
              <a:ext uri="{FF2B5EF4-FFF2-40B4-BE49-F238E27FC236}">
                <a16:creationId xmlns:a16="http://schemas.microsoft.com/office/drawing/2014/main" id="{59D7E21B-F698-43B3-BCA5-EFC80AD9A1EE}"/>
              </a:ext>
            </a:extLst>
          </p:cNvPr>
          <p:cNvSpPr/>
          <p:nvPr/>
        </p:nvSpPr>
        <p:spPr>
          <a:xfrm>
            <a:off x="313459" y="3543300"/>
            <a:ext cx="11565082" cy="860281"/>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4800" cap="all" dirty="0">
                <a:latin typeface="+mj-lt"/>
                <a:ea typeface="+mj-ea"/>
                <a:cs typeface="+mj-cs"/>
              </a:rPr>
              <a:t>“make designs easier”</a:t>
            </a:r>
          </a:p>
        </p:txBody>
      </p:sp>
    </p:spTree>
    <p:extLst>
      <p:ext uri="{BB962C8B-B14F-4D97-AF65-F5344CB8AC3E}">
        <p14:creationId xmlns:p14="http://schemas.microsoft.com/office/powerpoint/2010/main" val="12193472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2A6D51E-5A48-4170-B516-026B985F0A3B}"/>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CB2FCF06-1639-4472-89D5-C3968B702CD8}"/>
              </a:ext>
            </a:extLst>
          </p:cNvPr>
          <p:cNvPicPr>
            <a:picLocks noChangeAspect="1"/>
          </p:cNvPicPr>
          <p:nvPr/>
        </p:nvPicPr>
        <p:blipFill>
          <a:blip r:embed="rId2"/>
          <a:stretch>
            <a:fillRect/>
          </a:stretch>
        </p:blipFill>
        <p:spPr>
          <a:xfrm>
            <a:off x="2349989" y="948994"/>
            <a:ext cx="9477976" cy="5200650"/>
          </a:xfrm>
          <a:prstGeom prst="rect">
            <a:avLst/>
          </a:prstGeom>
        </p:spPr>
      </p:pic>
    </p:spTree>
    <p:extLst>
      <p:ext uri="{BB962C8B-B14F-4D97-AF65-F5344CB8AC3E}">
        <p14:creationId xmlns:p14="http://schemas.microsoft.com/office/powerpoint/2010/main" val="33516326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A5B310-B7AB-4305-8CEA-21F1494E996A}"/>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5B40EEF1-AD62-498B-93F8-4273D4C466BD}"/>
              </a:ext>
            </a:extLst>
          </p:cNvPr>
          <p:cNvPicPr>
            <a:picLocks noChangeAspect="1"/>
          </p:cNvPicPr>
          <p:nvPr/>
        </p:nvPicPr>
        <p:blipFill>
          <a:blip r:embed="rId2"/>
          <a:stretch>
            <a:fillRect/>
          </a:stretch>
        </p:blipFill>
        <p:spPr>
          <a:xfrm>
            <a:off x="2349988" y="898609"/>
            <a:ext cx="9477976" cy="5229225"/>
          </a:xfrm>
          <a:prstGeom prst="rect">
            <a:avLst/>
          </a:prstGeom>
        </p:spPr>
      </p:pic>
    </p:spTree>
    <p:extLst>
      <p:ext uri="{BB962C8B-B14F-4D97-AF65-F5344CB8AC3E}">
        <p14:creationId xmlns:p14="http://schemas.microsoft.com/office/powerpoint/2010/main" val="8862468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B6C500-5A4A-4C4A-AF17-F15388D09734}"/>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0B41D434-830E-4BFC-A815-720321634A35}"/>
              </a:ext>
            </a:extLst>
          </p:cNvPr>
          <p:cNvPicPr>
            <a:picLocks noChangeAspect="1"/>
          </p:cNvPicPr>
          <p:nvPr/>
        </p:nvPicPr>
        <p:blipFill>
          <a:blip r:embed="rId2"/>
          <a:stretch>
            <a:fillRect/>
          </a:stretch>
        </p:blipFill>
        <p:spPr>
          <a:xfrm>
            <a:off x="2550694" y="493294"/>
            <a:ext cx="9071811" cy="5657850"/>
          </a:xfrm>
          <a:prstGeom prst="rect">
            <a:avLst/>
          </a:prstGeom>
        </p:spPr>
      </p:pic>
    </p:spTree>
    <p:extLst>
      <p:ext uri="{BB962C8B-B14F-4D97-AF65-F5344CB8AC3E}">
        <p14:creationId xmlns:p14="http://schemas.microsoft.com/office/powerpoint/2010/main" val="20442361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otalTime>191</TotalTime>
  <Words>858</Words>
  <Application>Microsoft Office PowerPoint</Application>
  <PresentationFormat>Widescreen</PresentationFormat>
  <Paragraphs>90</Paragraphs>
  <Slides>128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128</vt:i4>
      </vt:variant>
    </vt:vector>
  </HeadingPairs>
  <TitlesOfParts>
    <vt:vector size="131" baseType="lpstr">
      <vt:lpstr>Arial</vt:lpstr>
      <vt:lpstr>Tw Cen MT</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Garcia, Simeon Y.</dc:creator>
  <cp:lastModifiedBy>Cyrus Lee</cp:lastModifiedBy>
  <cp:revision>106</cp:revision>
  <dcterms:created xsi:type="dcterms:W3CDTF">2021-01-22T12:44:02Z</dcterms:created>
  <dcterms:modified xsi:type="dcterms:W3CDTF">2021-09-26T08:29:42Z</dcterms:modified>
</cp:coreProperties>
</file>